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60"/>
  </p:notesMasterIdLst>
  <p:sldIdLst>
    <p:sldId id="256" r:id="rId2"/>
    <p:sldId id="257" r:id="rId3"/>
    <p:sldId id="312" r:id="rId4"/>
    <p:sldId id="319" r:id="rId5"/>
    <p:sldId id="317" r:id="rId6"/>
    <p:sldId id="258" r:id="rId7"/>
    <p:sldId id="268" r:id="rId8"/>
    <p:sldId id="297" r:id="rId9"/>
    <p:sldId id="288" r:id="rId10"/>
    <p:sldId id="259" r:id="rId11"/>
    <p:sldId id="306" r:id="rId12"/>
    <p:sldId id="269" r:id="rId13"/>
    <p:sldId id="301" r:id="rId14"/>
    <p:sldId id="302" r:id="rId15"/>
    <p:sldId id="303" r:id="rId16"/>
    <p:sldId id="304" r:id="rId17"/>
    <p:sldId id="260" r:id="rId18"/>
    <p:sldId id="313" r:id="rId19"/>
    <p:sldId id="314" r:id="rId20"/>
    <p:sldId id="315" r:id="rId21"/>
    <p:sldId id="270" r:id="rId22"/>
    <p:sldId id="289" r:id="rId23"/>
    <p:sldId id="290" r:id="rId24"/>
    <p:sldId id="299" r:id="rId25"/>
    <p:sldId id="300" r:id="rId26"/>
    <p:sldId id="291" r:id="rId27"/>
    <p:sldId id="292" r:id="rId28"/>
    <p:sldId id="261" r:id="rId29"/>
    <p:sldId id="262" r:id="rId30"/>
    <p:sldId id="298" r:id="rId31"/>
    <p:sldId id="305" r:id="rId32"/>
    <p:sldId id="271" r:id="rId33"/>
    <p:sldId id="266" r:id="rId34"/>
    <p:sldId id="307" r:id="rId35"/>
    <p:sldId id="272" r:id="rId36"/>
    <p:sldId id="294" r:id="rId37"/>
    <p:sldId id="273" r:id="rId38"/>
    <p:sldId id="263" r:id="rId39"/>
    <p:sldId id="308" r:id="rId40"/>
    <p:sldId id="274" r:id="rId41"/>
    <p:sldId id="295" r:id="rId42"/>
    <p:sldId id="264" r:id="rId43"/>
    <p:sldId id="278" r:id="rId44"/>
    <p:sldId id="279" r:id="rId45"/>
    <p:sldId id="280" r:id="rId46"/>
    <p:sldId id="265" r:id="rId47"/>
    <p:sldId id="267" r:id="rId48"/>
    <p:sldId id="281" r:id="rId49"/>
    <p:sldId id="309" r:id="rId50"/>
    <p:sldId id="282" r:id="rId51"/>
    <p:sldId id="283" r:id="rId52"/>
    <p:sldId id="284" r:id="rId53"/>
    <p:sldId id="310" r:id="rId54"/>
    <p:sldId id="311" r:id="rId55"/>
    <p:sldId id="285" r:id="rId56"/>
    <p:sldId id="316" r:id="rId57"/>
    <p:sldId id="286" r:id="rId58"/>
    <p:sldId id="296" r:id="rId5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CC99"/>
    <a:srgbClr val="FF33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278A938-D1D8-44E9-89AD-5E077B743B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cs-CZ"/>
          </a:p>
        </p:txBody>
      </p:sp>
      <p:sp>
        <p:nvSpPr>
          <p:cNvPr id="3" name="Zástupný symbol pro datum 2">
            <a:extLst>
              <a:ext uri="{FF2B5EF4-FFF2-40B4-BE49-F238E27FC236}">
                <a16:creationId xmlns:a16="http://schemas.microsoft.com/office/drawing/2014/main" id="{8F69F25D-C6D1-4734-AA04-1E59B08D147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57079CD7-727E-47B2-92ED-8915B41CD83D}" type="datetimeFigureOut">
              <a:rPr lang="cs-CZ"/>
              <a:pPr>
                <a:defRPr/>
              </a:pPr>
              <a:t>13.10.2021</a:t>
            </a:fld>
            <a:endParaRPr lang="cs-CZ"/>
          </a:p>
        </p:txBody>
      </p:sp>
      <p:sp>
        <p:nvSpPr>
          <p:cNvPr id="4" name="Zástupný symbol pro obrázek snímku 3">
            <a:extLst>
              <a:ext uri="{FF2B5EF4-FFF2-40B4-BE49-F238E27FC236}">
                <a16:creationId xmlns:a16="http://schemas.microsoft.com/office/drawing/2014/main" id="{CF1CA178-3901-46DE-9C3D-A7639D24388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2691AF5B-2FDC-418E-8A89-0F8D22FAF9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2C75B0A7-8842-41DF-850C-7055A08EBF0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cs-CZ"/>
          </a:p>
        </p:txBody>
      </p:sp>
      <p:sp>
        <p:nvSpPr>
          <p:cNvPr id="7" name="Zástupný symbol pro číslo snímku 6">
            <a:extLst>
              <a:ext uri="{FF2B5EF4-FFF2-40B4-BE49-F238E27FC236}">
                <a16:creationId xmlns:a16="http://schemas.microsoft.com/office/drawing/2014/main" id="{29818819-97D6-474C-BCEA-47823F76C6C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CD4D87-E3CB-4083-89BD-E3F55376992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a:extLst>
              <a:ext uri="{FF2B5EF4-FFF2-40B4-BE49-F238E27FC236}">
                <a16:creationId xmlns:a16="http://schemas.microsoft.com/office/drawing/2014/main" id="{83995F1C-5C59-4D63-816B-28E892FE9B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Zástupný symbol pro poznámky 2">
            <a:extLst>
              <a:ext uri="{FF2B5EF4-FFF2-40B4-BE49-F238E27FC236}">
                <a16:creationId xmlns:a16="http://schemas.microsoft.com/office/drawing/2014/main" id="{9A12EBBE-6F1E-4F58-A1F5-BAB764A384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4036" name="Zástupný symbol pro číslo snímku 3">
            <a:extLst>
              <a:ext uri="{FF2B5EF4-FFF2-40B4-BE49-F238E27FC236}">
                <a16:creationId xmlns:a16="http://schemas.microsoft.com/office/drawing/2014/main" id="{F9E55B17-4630-411A-A22C-4ADAC09145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9A2618-0833-4F10-9D40-1D7B4DC14793}" type="slidenum">
              <a:rPr lang="cs-CZ" altLang="cs-CZ"/>
              <a:pPr/>
              <a:t>39</a:t>
            </a:fld>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a:extLst>
              <a:ext uri="{FF2B5EF4-FFF2-40B4-BE49-F238E27FC236}">
                <a16:creationId xmlns:a16="http://schemas.microsoft.com/office/drawing/2014/main" id="{D1720386-DA44-4403-9876-02A6827D5D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Zástupný symbol pro poznámky 2">
            <a:extLst>
              <a:ext uri="{FF2B5EF4-FFF2-40B4-BE49-F238E27FC236}">
                <a16:creationId xmlns:a16="http://schemas.microsoft.com/office/drawing/2014/main" id="{58BF780B-4292-410B-93E7-8ED324E574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5300" name="Zástupný symbol pro číslo snímku 3">
            <a:extLst>
              <a:ext uri="{FF2B5EF4-FFF2-40B4-BE49-F238E27FC236}">
                <a16:creationId xmlns:a16="http://schemas.microsoft.com/office/drawing/2014/main" id="{7801BFEB-4987-4FA6-95F7-AC7CA3570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7F20FD-C77B-4413-83F6-40E8AA48190E}" type="slidenum">
              <a:rPr lang="cs-CZ" altLang="cs-CZ"/>
              <a:pPr/>
              <a:t>49</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gradFill rotWithShape="0">
          <a:gsLst>
            <a:gs pos="0">
              <a:schemeClr val="bg1"/>
            </a:gs>
            <a:gs pos="100000">
              <a:srgbClr val="727272"/>
            </a:gs>
          </a:gsLst>
          <a:lin ang="27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77BD63B-8FCB-4662-BA8A-F11A2F24B6F3}"/>
              </a:ext>
            </a:extLst>
          </p:cNvPr>
          <p:cNvGrpSpPr>
            <a:grpSpLocks/>
          </p:cNvGrpSpPr>
          <p:nvPr/>
        </p:nvGrpSpPr>
        <p:grpSpPr bwMode="auto">
          <a:xfrm>
            <a:off x="-498475" y="1311275"/>
            <a:ext cx="10429875" cy="5908675"/>
            <a:chOff x="-313" y="824"/>
            <a:chExt cx="6570" cy="3722"/>
          </a:xfrm>
        </p:grpSpPr>
        <p:sp>
          <p:nvSpPr>
            <p:cNvPr id="5" name="Rectangle 3">
              <a:extLst>
                <a:ext uri="{FF2B5EF4-FFF2-40B4-BE49-F238E27FC236}">
                  <a16:creationId xmlns:a16="http://schemas.microsoft.com/office/drawing/2014/main" id="{F2239964-3738-4CDE-AC53-957D2DEB3A36}"/>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6" name="Rectangle 4">
              <a:extLst>
                <a:ext uri="{FF2B5EF4-FFF2-40B4-BE49-F238E27FC236}">
                  <a16:creationId xmlns:a16="http://schemas.microsoft.com/office/drawing/2014/main" id="{CDFE041B-2613-4CD9-9AB0-8380203B455E}"/>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7" name="Rectangle 5">
              <a:extLst>
                <a:ext uri="{FF2B5EF4-FFF2-40B4-BE49-F238E27FC236}">
                  <a16:creationId xmlns:a16="http://schemas.microsoft.com/office/drawing/2014/main" id="{661F7B3A-A5B2-458F-A322-9C59BC133967}"/>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8" name="Rectangle 6">
              <a:extLst>
                <a:ext uri="{FF2B5EF4-FFF2-40B4-BE49-F238E27FC236}">
                  <a16:creationId xmlns:a16="http://schemas.microsoft.com/office/drawing/2014/main" id="{89C79BCC-E804-466A-90AF-C4DA8307318E}"/>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9" name="Rectangle 7">
              <a:extLst>
                <a:ext uri="{FF2B5EF4-FFF2-40B4-BE49-F238E27FC236}">
                  <a16:creationId xmlns:a16="http://schemas.microsoft.com/office/drawing/2014/main" id="{D60B24A9-A85D-4ED8-8D1F-817719D5C77B}"/>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0" name="Rectangle 8">
              <a:extLst>
                <a:ext uri="{FF2B5EF4-FFF2-40B4-BE49-F238E27FC236}">
                  <a16:creationId xmlns:a16="http://schemas.microsoft.com/office/drawing/2014/main" id="{110DCDC8-3E4A-4975-AC22-76E4E2B150BB}"/>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1" name="Rectangle 9">
              <a:extLst>
                <a:ext uri="{FF2B5EF4-FFF2-40B4-BE49-F238E27FC236}">
                  <a16:creationId xmlns:a16="http://schemas.microsoft.com/office/drawing/2014/main" id="{D0714A9C-293A-4A6B-83B8-CC059C69E6A8}"/>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2" name="Rectangle 10">
              <a:extLst>
                <a:ext uri="{FF2B5EF4-FFF2-40B4-BE49-F238E27FC236}">
                  <a16:creationId xmlns:a16="http://schemas.microsoft.com/office/drawing/2014/main" id="{4EF87570-0DFD-4426-8588-112553F750C2}"/>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3" name="Rectangle 11">
              <a:extLst>
                <a:ext uri="{FF2B5EF4-FFF2-40B4-BE49-F238E27FC236}">
                  <a16:creationId xmlns:a16="http://schemas.microsoft.com/office/drawing/2014/main" id="{231B09D7-F44B-47C7-8488-DDBCA0DAC22E}"/>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4" name="Rectangle 12">
              <a:extLst>
                <a:ext uri="{FF2B5EF4-FFF2-40B4-BE49-F238E27FC236}">
                  <a16:creationId xmlns:a16="http://schemas.microsoft.com/office/drawing/2014/main" id="{477375B4-31F7-4A1A-B189-85A69C665466}"/>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5" name="Rectangle 13">
              <a:extLst>
                <a:ext uri="{FF2B5EF4-FFF2-40B4-BE49-F238E27FC236}">
                  <a16:creationId xmlns:a16="http://schemas.microsoft.com/office/drawing/2014/main" id="{6B10ADAD-BB13-45A9-A28A-066B6FAA7BCA}"/>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6" name="Rectangle 14">
              <a:extLst>
                <a:ext uri="{FF2B5EF4-FFF2-40B4-BE49-F238E27FC236}">
                  <a16:creationId xmlns:a16="http://schemas.microsoft.com/office/drawing/2014/main" id="{4A34E9C0-2FC8-44F8-8AE4-0CEB524AFD1B}"/>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7" name="Rectangle 15">
              <a:extLst>
                <a:ext uri="{FF2B5EF4-FFF2-40B4-BE49-F238E27FC236}">
                  <a16:creationId xmlns:a16="http://schemas.microsoft.com/office/drawing/2014/main" id="{14D0F27A-5DCA-481B-B1D8-1E584FB5655F}"/>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8" name="Rectangle 16">
              <a:extLst>
                <a:ext uri="{FF2B5EF4-FFF2-40B4-BE49-F238E27FC236}">
                  <a16:creationId xmlns:a16="http://schemas.microsoft.com/office/drawing/2014/main" id="{092D23E1-8905-4636-A400-DC6303B26243}"/>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19" name="Rectangle 17">
              <a:extLst>
                <a:ext uri="{FF2B5EF4-FFF2-40B4-BE49-F238E27FC236}">
                  <a16:creationId xmlns:a16="http://schemas.microsoft.com/office/drawing/2014/main" id="{1976BED4-9699-4FDB-A314-089763AEFBB9}"/>
                </a:ext>
              </a:extLst>
            </p:cNvPr>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cs-CZ">
                <a:latin typeface="Arial" charset="0"/>
              </a:endParaRPr>
            </a:p>
          </p:txBody>
        </p:sp>
        <p:sp>
          <p:nvSpPr>
            <p:cNvPr id="20" name="Rectangle 18">
              <a:extLst>
                <a:ext uri="{FF2B5EF4-FFF2-40B4-BE49-F238E27FC236}">
                  <a16:creationId xmlns:a16="http://schemas.microsoft.com/office/drawing/2014/main" id="{6DD1435A-D24C-47A6-8048-258DEB965175}"/>
                </a:ext>
              </a:extLst>
            </p:cNvPr>
            <p:cNvSpPr>
              <a:spLocks noChangeArrowheads="1"/>
            </p:cNvSpPr>
            <p:nvPr userDrawn="1"/>
          </p:nvSpPr>
          <p:spPr bwMode="hidden">
            <a:xfrm rot="39991575" flipH="1" flipV="1">
              <a:off x="537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cs-CZ">
                <a:latin typeface="Arial" charset="0"/>
              </a:endParaRPr>
            </a:p>
          </p:txBody>
        </p:sp>
        <p:sp>
          <p:nvSpPr>
            <p:cNvPr id="21" name="Rectangle 19">
              <a:extLst>
                <a:ext uri="{FF2B5EF4-FFF2-40B4-BE49-F238E27FC236}">
                  <a16:creationId xmlns:a16="http://schemas.microsoft.com/office/drawing/2014/main" id="{000F1F17-1553-4123-BB0C-1F643C35BF30}"/>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2" name="Rectangle 20">
              <a:extLst>
                <a:ext uri="{FF2B5EF4-FFF2-40B4-BE49-F238E27FC236}">
                  <a16:creationId xmlns:a16="http://schemas.microsoft.com/office/drawing/2014/main" id="{5CF7099B-2753-4405-A949-36DD3F077D37}"/>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3" name="Rectangle 21">
              <a:extLst>
                <a:ext uri="{FF2B5EF4-FFF2-40B4-BE49-F238E27FC236}">
                  <a16:creationId xmlns:a16="http://schemas.microsoft.com/office/drawing/2014/main" id="{F2A44D74-3238-48DF-ACD2-39D50BD07BCC}"/>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4" name="Rectangle 22">
              <a:extLst>
                <a:ext uri="{FF2B5EF4-FFF2-40B4-BE49-F238E27FC236}">
                  <a16:creationId xmlns:a16="http://schemas.microsoft.com/office/drawing/2014/main" id="{0E41565E-5B07-4766-A428-415D48F2998F}"/>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5" name="Rectangle 23">
              <a:extLst>
                <a:ext uri="{FF2B5EF4-FFF2-40B4-BE49-F238E27FC236}">
                  <a16:creationId xmlns:a16="http://schemas.microsoft.com/office/drawing/2014/main" id="{6A3219C5-02A8-4375-B499-13467DEE37C0}"/>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6" name="Rectangle 24">
              <a:extLst>
                <a:ext uri="{FF2B5EF4-FFF2-40B4-BE49-F238E27FC236}">
                  <a16:creationId xmlns:a16="http://schemas.microsoft.com/office/drawing/2014/main" id="{FAF6C64E-5A10-41AD-AF3B-E722CB88466E}"/>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cs-CZ">
                <a:latin typeface="Arial" charset="0"/>
              </a:endParaRPr>
            </a:p>
          </p:txBody>
        </p:sp>
        <p:sp>
          <p:nvSpPr>
            <p:cNvPr id="27" name="Rectangle 25">
              <a:extLst>
                <a:ext uri="{FF2B5EF4-FFF2-40B4-BE49-F238E27FC236}">
                  <a16:creationId xmlns:a16="http://schemas.microsoft.com/office/drawing/2014/main" id="{6474FBE2-999C-41E9-BC67-97D490C382D0}"/>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28" name="Rectangle 26">
              <a:extLst>
                <a:ext uri="{FF2B5EF4-FFF2-40B4-BE49-F238E27FC236}">
                  <a16:creationId xmlns:a16="http://schemas.microsoft.com/office/drawing/2014/main" id="{46B2AF84-B713-412B-A335-5A3CD2EE3179}"/>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29" name="Rectangle 27">
              <a:extLst>
                <a:ext uri="{FF2B5EF4-FFF2-40B4-BE49-F238E27FC236}">
                  <a16:creationId xmlns:a16="http://schemas.microsoft.com/office/drawing/2014/main" id="{01B1BDD3-70B4-4020-8DCF-9D2DDD3D866B}"/>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30" name="Rectangle 28">
              <a:extLst>
                <a:ext uri="{FF2B5EF4-FFF2-40B4-BE49-F238E27FC236}">
                  <a16:creationId xmlns:a16="http://schemas.microsoft.com/office/drawing/2014/main" id="{2FB03A0C-1EB6-4776-B7FE-B1AD05FF3319}"/>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31" name="Rectangle 29">
              <a:extLst>
                <a:ext uri="{FF2B5EF4-FFF2-40B4-BE49-F238E27FC236}">
                  <a16:creationId xmlns:a16="http://schemas.microsoft.com/office/drawing/2014/main" id="{48482764-DBEB-407E-9ECB-258C786F6190}"/>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cs-CZ">
                <a:latin typeface="Arial" charset="0"/>
              </a:endParaRPr>
            </a:p>
          </p:txBody>
        </p:sp>
        <p:sp>
          <p:nvSpPr>
            <p:cNvPr id="32" name="Rectangle 30">
              <a:extLst>
                <a:ext uri="{FF2B5EF4-FFF2-40B4-BE49-F238E27FC236}">
                  <a16:creationId xmlns:a16="http://schemas.microsoft.com/office/drawing/2014/main" id="{67B63386-CAC6-4697-806C-76080C705106}"/>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33" name="Rectangle 31">
              <a:extLst>
                <a:ext uri="{FF2B5EF4-FFF2-40B4-BE49-F238E27FC236}">
                  <a16:creationId xmlns:a16="http://schemas.microsoft.com/office/drawing/2014/main" id="{696F9F24-DAEB-449D-A663-188B28AF6929}"/>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34" name="Rectangle 32">
              <a:extLst>
                <a:ext uri="{FF2B5EF4-FFF2-40B4-BE49-F238E27FC236}">
                  <a16:creationId xmlns:a16="http://schemas.microsoft.com/office/drawing/2014/main" id="{231F9F02-0C96-4F3D-B6CE-8AE6810893BC}"/>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35" name="Rectangle 33">
              <a:extLst>
                <a:ext uri="{FF2B5EF4-FFF2-40B4-BE49-F238E27FC236}">
                  <a16:creationId xmlns:a16="http://schemas.microsoft.com/office/drawing/2014/main" id="{2EB1AAD1-5358-4C22-8E2F-4BF191E25958}"/>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36" name="Rectangle 34">
              <a:extLst>
                <a:ext uri="{FF2B5EF4-FFF2-40B4-BE49-F238E27FC236}">
                  <a16:creationId xmlns:a16="http://schemas.microsoft.com/office/drawing/2014/main" id="{E05737EE-7604-47CF-B0D9-FC43C46ED024}"/>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cs-CZ">
                <a:latin typeface="Arial" charset="0"/>
              </a:endParaRPr>
            </a:p>
          </p:txBody>
        </p:sp>
        <p:sp>
          <p:nvSpPr>
            <p:cNvPr id="37" name="Oval 35">
              <a:extLst>
                <a:ext uri="{FF2B5EF4-FFF2-40B4-BE49-F238E27FC236}">
                  <a16:creationId xmlns:a16="http://schemas.microsoft.com/office/drawing/2014/main" id="{871D37EA-0CFA-4D39-8D58-2204BCB0218E}"/>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38" name="Oval 36">
              <a:extLst>
                <a:ext uri="{FF2B5EF4-FFF2-40B4-BE49-F238E27FC236}">
                  <a16:creationId xmlns:a16="http://schemas.microsoft.com/office/drawing/2014/main" id="{4AFE1812-9BE3-484A-8622-3DE140A3DDEF}"/>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39" name="Oval 37">
              <a:extLst>
                <a:ext uri="{FF2B5EF4-FFF2-40B4-BE49-F238E27FC236}">
                  <a16:creationId xmlns:a16="http://schemas.microsoft.com/office/drawing/2014/main" id="{E5F4BE93-0816-452E-BEFF-8C2A91738DD3}"/>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0" name="Oval 38">
              <a:extLst>
                <a:ext uri="{FF2B5EF4-FFF2-40B4-BE49-F238E27FC236}">
                  <a16:creationId xmlns:a16="http://schemas.microsoft.com/office/drawing/2014/main" id="{0E3AF152-98A7-4918-83A6-0D90CC6DF21F}"/>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1" name="Oval 39">
              <a:extLst>
                <a:ext uri="{FF2B5EF4-FFF2-40B4-BE49-F238E27FC236}">
                  <a16:creationId xmlns:a16="http://schemas.microsoft.com/office/drawing/2014/main" id="{25AA914A-6592-4137-92A5-BD21A5837D12}"/>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2" name="Oval 40">
              <a:extLst>
                <a:ext uri="{FF2B5EF4-FFF2-40B4-BE49-F238E27FC236}">
                  <a16:creationId xmlns:a16="http://schemas.microsoft.com/office/drawing/2014/main" id="{B2DF292B-2FBD-4C31-8B25-39493CDAF7F4}"/>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3" name="Oval 41">
              <a:extLst>
                <a:ext uri="{FF2B5EF4-FFF2-40B4-BE49-F238E27FC236}">
                  <a16:creationId xmlns:a16="http://schemas.microsoft.com/office/drawing/2014/main" id="{54E4B862-5396-47C5-837D-F24120C59EC4}"/>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4" name="Oval 42">
              <a:extLst>
                <a:ext uri="{FF2B5EF4-FFF2-40B4-BE49-F238E27FC236}">
                  <a16:creationId xmlns:a16="http://schemas.microsoft.com/office/drawing/2014/main" id="{0489B0A4-0453-46E8-89B0-3382BCD70D90}"/>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5" name="Oval 43">
              <a:extLst>
                <a:ext uri="{FF2B5EF4-FFF2-40B4-BE49-F238E27FC236}">
                  <a16:creationId xmlns:a16="http://schemas.microsoft.com/office/drawing/2014/main" id="{A1885FBB-C892-4EF0-AC62-06191AC4A132}"/>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6" name="Oval 44">
              <a:extLst>
                <a:ext uri="{FF2B5EF4-FFF2-40B4-BE49-F238E27FC236}">
                  <a16:creationId xmlns:a16="http://schemas.microsoft.com/office/drawing/2014/main" id="{1352AB0B-0CC7-4F93-B0DC-20C57A6178C4}"/>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7" name="Oval 45">
              <a:extLst>
                <a:ext uri="{FF2B5EF4-FFF2-40B4-BE49-F238E27FC236}">
                  <a16:creationId xmlns:a16="http://schemas.microsoft.com/office/drawing/2014/main" id="{D91EE414-74E6-41EF-BD1D-52337FE008B4}"/>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8" name="Oval 46">
              <a:extLst>
                <a:ext uri="{FF2B5EF4-FFF2-40B4-BE49-F238E27FC236}">
                  <a16:creationId xmlns:a16="http://schemas.microsoft.com/office/drawing/2014/main" id="{BCEF5791-052E-453C-A3A0-99E280AF80B4}"/>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49" name="Oval 47">
              <a:extLst>
                <a:ext uri="{FF2B5EF4-FFF2-40B4-BE49-F238E27FC236}">
                  <a16:creationId xmlns:a16="http://schemas.microsoft.com/office/drawing/2014/main" id="{DD50B736-F3AB-4801-9DB2-24E5B7ED1610}"/>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0" name="Oval 48">
              <a:extLst>
                <a:ext uri="{FF2B5EF4-FFF2-40B4-BE49-F238E27FC236}">
                  <a16:creationId xmlns:a16="http://schemas.microsoft.com/office/drawing/2014/main" id="{D6B34649-668A-4C89-BAC7-FBDAFF62871F}"/>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1" name="Oval 49">
              <a:extLst>
                <a:ext uri="{FF2B5EF4-FFF2-40B4-BE49-F238E27FC236}">
                  <a16:creationId xmlns:a16="http://schemas.microsoft.com/office/drawing/2014/main" id="{17CEFDEB-5F55-4788-9A76-A985395FB6D5}"/>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2" name="Oval 50">
              <a:extLst>
                <a:ext uri="{FF2B5EF4-FFF2-40B4-BE49-F238E27FC236}">
                  <a16:creationId xmlns:a16="http://schemas.microsoft.com/office/drawing/2014/main" id="{9D295EFC-149D-426F-8DB9-7B301DF9BA6D}"/>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3" name="Oval 51">
              <a:extLst>
                <a:ext uri="{FF2B5EF4-FFF2-40B4-BE49-F238E27FC236}">
                  <a16:creationId xmlns:a16="http://schemas.microsoft.com/office/drawing/2014/main" id="{8712CD96-0359-45DB-AF4C-4912313D44E9}"/>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4" name="Oval 52">
              <a:extLst>
                <a:ext uri="{FF2B5EF4-FFF2-40B4-BE49-F238E27FC236}">
                  <a16:creationId xmlns:a16="http://schemas.microsoft.com/office/drawing/2014/main" id="{8EF32E4E-41BB-44E1-9BBC-76C6F9AD7A03}"/>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5" name="Oval 53">
              <a:extLst>
                <a:ext uri="{FF2B5EF4-FFF2-40B4-BE49-F238E27FC236}">
                  <a16:creationId xmlns:a16="http://schemas.microsoft.com/office/drawing/2014/main" id="{0DC96EFE-BD85-4F38-8966-E830746CEDE3}"/>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6" name="Oval 54">
              <a:extLst>
                <a:ext uri="{FF2B5EF4-FFF2-40B4-BE49-F238E27FC236}">
                  <a16:creationId xmlns:a16="http://schemas.microsoft.com/office/drawing/2014/main" id="{884515C1-7FA1-4A84-AA10-FBFA72B8CADD}"/>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7" name="Oval 55">
              <a:extLst>
                <a:ext uri="{FF2B5EF4-FFF2-40B4-BE49-F238E27FC236}">
                  <a16:creationId xmlns:a16="http://schemas.microsoft.com/office/drawing/2014/main" id="{05A6FAAB-67BD-4324-8FCE-0B891E576C40}"/>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8" name="Oval 56">
              <a:extLst>
                <a:ext uri="{FF2B5EF4-FFF2-40B4-BE49-F238E27FC236}">
                  <a16:creationId xmlns:a16="http://schemas.microsoft.com/office/drawing/2014/main" id="{6B5E0390-9660-452C-A32E-0F6899C10766}"/>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59" name="Oval 57">
              <a:extLst>
                <a:ext uri="{FF2B5EF4-FFF2-40B4-BE49-F238E27FC236}">
                  <a16:creationId xmlns:a16="http://schemas.microsoft.com/office/drawing/2014/main" id="{77465B9A-E339-4273-9B40-A10AC21FDC68}"/>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0" name="Oval 58">
              <a:extLst>
                <a:ext uri="{FF2B5EF4-FFF2-40B4-BE49-F238E27FC236}">
                  <a16:creationId xmlns:a16="http://schemas.microsoft.com/office/drawing/2014/main" id="{01529624-E606-4189-9A2B-79E9D68E88F7}"/>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1" name="Oval 59">
              <a:extLst>
                <a:ext uri="{FF2B5EF4-FFF2-40B4-BE49-F238E27FC236}">
                  <a16:creationId xmlns:a16="http://schemas.microsoft.com/office/drawing/2014/main" id="{25D24163-9FB8-461B-B3BC-0350828F34B3}"/>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2" name="Oval 60">
              <a:extLst>
                <a:ext uri="{FF2B5EF4-FFF2-40B4-BE49-F238E27FC236}">
                  <a16:creationId xmlns:a16="http://schemas.microsoft.com/office/drawing/2014/main" id="{8BC2983A-FB48-46EB-B820-77D3C9B16C23}"/>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3" name="Oval 61">
              <a:extLst>
                <a:ext uri="{FF2B5EF4-FFF2-40B4-BE49-F238E27FC236}">
                  <a16:creationId xmlns:a16="http://schemas.microsoft.com/office/drawing/2014/main" id="{EE9BB32C-CF91-4F76-9553-775E440D026F}"/>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4" name="Oval 62">
              <a:extLst>
                <a:ext uri="{FF2B5EF4-FFF2-40B4-BE49-F238E27FC236}">
                  <a16:creationId xmlns:a16="http://schemas.microsoft.com/office/drawing/2014/main" id="{AEDB1A41-8F45-4AF9-9A0E-EF4B7949806F}"/>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5" name="Oval 63">
              <a:extLst>
                <a:ext uri="{FF2B5EF4-FFF2-40B4-BE49-F238E27FC236}">
                  <a16:creationId xmlns:a16="http://schemas.microsoft.com/office/drawing/2014/main" id="{FAACA199-5D36-4292-AEBD-4DD57552665A}"/>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6" name="Oval 64">
              <a:extLst>
                <a:ext uri="{FF2B5EF4-FFF2-40B4-BE49-F238E27FC236}">
                  <a16:creationId xmlns:a16="http://schemas.microsoft.com/office/drawing/2014/main" id="{271675FB-2E56-407E-B76F-9AEF89AB645F}"/>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7" name="Oval 65">
              <a:extLst>
                <a:ext uri="{FF2B5EF4-FFF2-40B4-BE49-F238E27FC236}">
                  <a16:creationId xmlns:a16="http://schemas.microsoft.com/office/drawing/2014/main" id="{BD2E58A7-25B9-4FBF-B775-5A9A74D6FC26}"/>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8" name="Oval 66">
              <a:extLst>
                <a:ext uri="{FF2B5EF4-FFF2-40B4-BE49-F238E27FC236}">
                  <a16:creationId xmlns:a16="http://schemas.microsoft.com/office/drawing/2014/main" id="{75033C7C-8202-4283-A556-694E042F0647}"/>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69" name="Oval 67">
              <a:extLst>
                <a:ext uri="{FF2B5EF4-FFF2-40B4-BE49-F238E27FC236}">
                  <a16:creationId xmlns:a16="http://schemas.microsoft.com/office/drawing/2014/main" id="{054BC02C-BFEF-40F2-9F4D-B767F517D4A6}"/>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0" name="Oval 68">
              <a:extLst>
                <a:ext uri="{FF2B5EF4-FFF2-40B4-BE49-F238E27FC236}">
                  <a16:creationId xmlns:a16="http://schemas.microsoft.com/office/drawing/2014/main" id="{9A8E8F07-35E8-4888-9754-ADEA153865F8}"/>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1" name="Oval 69">
              <a:extLst>
                <a:ext uri="{FF2B5EF4-FFF2-40B4-BE49-F238E27FC236}">
                  <a16:creationId xmlns:a16="http://schemas.microsoft.com/office/drawing/2014/main" id="{2C34333C-00FD-4565-8024-FAACCA7BCC47}"/>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2" name="Oval 70">
              <a:extLst>
                <a:ext uri="{FF2B5EF4-FFF2-40B4-BE49-F238E27FC236}">
                  <a16:creationId xmlns:a16="http://schemas.microsoft.com/office/drawing/2014/main" id="{65565D02-1EED-4B48-BF64-C5216378F1C3}"/>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3" name="Oval 71">
              <a:extLst>
                <a:ext uri="{FF2B5EF4-FFF2-40B4-BE49-F238E27FC236}">
                  <a16:creationId xmlns:a16="http://schemas.microsoft.com/office/drawing/2014/main" id="{BF6E4BA0-A3E7-4645-AA2F-35AAA438E7D6}"/>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4" name="Oval 72">
              <a:extLst>
                <a:ext uri="{FF2B5EF4-FFF2-40B4-BE49-F238E27FC236}">
                  <a16:creationId xmlns:a16="http://schemas.microsoft.com/office/drawing/2014/main" id="{3C4081C8-B4D6-437B-8002-744303F3ED85}"/>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5" name="Oval 73">
              <a:extLst>
                <a:ext uri="{FF2B5EF4-FFF2-40B4-BE49-F238E27FC236}">
                  <a16:creationId xmlns:a16="http://schemas.microsoft.com/office/drawing/2014/main" id="{31591FBA-A623-4862-AD00-507A8D8D4715}"/>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6" name="Oval 74">
              <a:extLst>
                <a:ext uri="{FF2B5EF4-FFF2-40B4-BE49-F238E27FC236}">
                  <a16:creationId xmlns:a16="http://schemas.microsoft.com/office/drawing/2014/main" id="{59916CB4-16F1-407C-95D1-04599CCF84E9}"/>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7" name="Oval 75">
              <a:extLst>
                <a:ext uri="{FF2B5EF4-FFF2-40B4-BE49-F238E27FC236}">
                  <a16:creationId xmlns:a16="http://schemas.microsoft.com/office/drawing/2014/main" id="{33036341-4D7B-4D22-9CD5-E1B3CEB2E836}"/>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8" name="Oval 76">
              <a:extLst>
                <a:ext uri="{FF2B5EF4-FFF2-40B4-BE49-F238E27FC236}">
                  <a16:creationId xmlns:a16="http://schemas.microsoft.com/office/drawing/2014/main" id="{74148F91-9757-4B7A-8661-D579DFCFF9F7}"/>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79" name="Oval 77">
              <a:extLst>
                <a:ext uri="{FF2B5EF4-FFF2-40B4-BE49-F238E27FC236}">
                  <a16:creationId xmlns:a16="http://schemas.microsoft.com/office/drawing/2014/main" id="{D372DA9A-08D0-4DC0-9D4B-0DED8EA08FFD}"/>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0" name="Oval 78">
              <a:extLst>
                <a:ext uri="{FF2B5EF4-FFF2-40B4-BE49-F238E27FC236}">
                  <a16:creationId xmlns:a16="http://schemas.microsoft.com/office/drawing/2014/main" id="{CB917149-0DD5-4BA7-9889-C50FE83C9427}"/>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1" name="Oval 79">
              <a:extLst>
                <a:ext uri="{FF2B5EF4-FFF2-40B4-BE49-F238E27FC236}">
                  <a16:creationId xmlns:a16="http://schemas.microsoft.com/office/drawing/2014/main" id="{1C484363-D0CB-4EDD-A4C8-0CF31D851324}"/>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2" name="Oval 80">
              <a:extLst>
                <a:ext uri="{FF2B5EF4-FFF2-40B4-BE49-F238E27FC236}">
                  <a16:creationId xmlns:a16="http://schemas.microsoft.com/office/drawing/2014/main" id="{EE9513A7-76F0-4429-9F61-90698A08DD8F}"/>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3" name="Oval 81">
              <a:extLst>
                <a:ext uri="{FF2B5EF4-FFF2-40B4-BE49-F238E27FC236}">
                  <a16:creationId xmlns:a16="http://schemas.microsoft.com/office/drawing/2014/main" id="{B8843E9F-D61B-4FA5-AC55-5837206FB544}"/>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4" name="Oval 82">
              <a:extLst>
                <a:ext uri="{FF2B5EF4-FFF2-40B4-BE49-F238E27FC236}">
                  <a16:creationId xmlns:a16="http://schemas.microsoft.com/office/drawing/2014/main" id="{B50527C0-8B0F-445F-A659-6B3060A70F41}"/>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5" name="Oval 83">
              <a:extLst>
                <a:ext uri="{FF2B5EF4-FFF2-40B4-BE49-F238E27FC236}">
                  <a16:creationId xmlns:a16="http://schemas.microsoft.com/office/drawing/2014/main" id="{6F742E5C-FC8C-4E43-944E-9F874E521652}"/>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6" name="Oval 84">
              <a:extLst>
                <a:ext uri="{FF2B5EF4-FFF2-40B4-BE49-F238E27FC236}">
                  <a16:creationId xmlns:a16="http://schemas.microsoft.com/office/drawing/2014/main" id="{FDBEF825-DD2A-48F5-AEDC-F5539AA38FF3}"/>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7" name="Oval 85">
              <a:extLst>
                <a:ext uri="{FF2B5EF4-FFF2-40B4-BE49-F238E27FC236}">
                  <a16:creationId xmlns:a16="http://schemas.microsoft.com/office/drawing/2014/main" id="{EFD1014B-C7FF-41C4-B740-02FA1D62AD0A}"/>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8" name="Oval 86">
              <a:extLst>
                <a:ext uri="{FF2B5EF4-FFF2-40B4-BE49-F238E27FC236}">
                  <a16:creationId xmlns:a16="http://schemas.microsoft.com/office/drawing/2014/main" id="{BE115E50-71F9-4F86-AD93-3D32C010FC07}"/>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89" name="Oval 87">
              <a:extLst>
                <a:ext uri="{FF2B5EF4-FFF2-40B4-BE49-F238E27FC236}">
                  <a16:creationId xmlns:a16="http://schemas.microsoft.com/office/drawing/2014/main" id="{85814C4A-14AE-4F8D-882A-858E9DDA31E1}"/>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0" name="Oval 88">
              <a:extLst>
                <a:ext uri="{FF2B5EF4-FFF2-40B4-BE49-F238E27FC236}">
                  <a16:creationId xmlns:a16="http://schemas.microsoft.com/office/drawing/2014/main" id="{3EA3C654-B8A1-4EA7-AA2D-D1040324141F}"/>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1" name="Oval 89">
              <a:extLst>
                <a:ext uri="{FF2B5EF4-FFF2-40B4-BE49-F238E27FC236}">
                  <a16:creationId xmlns:a16="http://schemas.microsoft.com/office/drawing/2014/main" id="{C1554881-3134-4375-87D8-0D781343AAEC}"/>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2" name="Oval 90">
              <a:extLst>
                <a:ext uri="{FF2B5EF4-FFF2-40B4-BE49-F238E27FC236}">
                  <a16:creationId xmlns:a16="http://schemas.microsoft.com/office/drawing/2014/main" id="{F89312BB-744E-40F1-9AD3-F26ECD1C4A8B}"/>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3" name="Oval 91">
              <a:extLst>
                <a:ext uri="{FF2B5EF4-FFF2-40B4-BE49-F238E27FC236}">
                  <a16:creationId xmlns:a16="http://schemas.microsoft.com/office/drawing/2014/main" id="{61F7E1DF-A638-4A36-8CE0-A285979460BB}"/>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4" name="Oval 92">
              <a:extLst>
                <a:ext uri="{FF2B5EF4-FFF2-40B4-BE49-F238E27FC236}">
                  <a16:creationId xmlns:a16="http://schemas.microsoft.com/office/drawing/2014/main" id="{973057D3-3543-44D4-9205-0614057E67CC}"/>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5" name="Oval 93">
              <a:extLst>
                <a:ext uri="{FF2B5EF4-FFF2-40B4-BE49-F238E27FC236}">
                  <a16:creationId xmlns:a16="http://schemas.microsoft.com/office/drawing/2014/main" id="{2C8DA8D2-E5AE-4441-ABB8-ED758B7DE5BC}"/>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6" name="Oval 94">
              <a:extLst>
                <a:ext uri="{FF2B5EF4-FFF2-40B4-BE49-F238E27FC236}">
                  <a16:creationId xmlns:a16="http://schemas.microsoft.com/office/drawing/2014/main" id="{3801E155-09D4-4C23-803B-6020682CC420}"/>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7" name="Oval 95">
              <a:extLst>
                <a:ext uri="{FF2B5EF4-FFF2-40B4-BE49-F238E27FC236}">
                  <a16:creationId xmlns:a16="http://schemas.microsoft.com/office/drawing/2014/main" id="{5190C09F-704F-4F76-A4E1-76414552602D}"/>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8" name="Oval 96">
              <a:extLst>
                <a:ext uri="{FF2B5EF4-FFF2-40B4-BE49-F238E27FC236}">
                  <a16:creationId xmlns:a16="http://schemas.microsoft.com/office/drawing/2014/main" id="{C6584364-2AC8-4A05-8134-4B49D100138E}"/>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99" name="Oval 97">
              <a:extLst>
                <a:ext uri="{FF2B5EF4-FFF2-40B4-BE49-F238E27FC236}">
                  <a16:creationId xmlns:a16="http://schemas.microsoft.com/office/drawing/2014/main" id="{89FB86AA-26AF-4D69-97A4-5CC9777A706D}"/>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0" name="Oval 98">
              <a:extLst>
                <a:ext uri="{FF2B5EF4-FFF2-40B4-BE49-F238E27FC236}">
                  <a16:creationId xmlns:a16="http://schemas.microsoft.com/office/drawing/2014/main" id="{E1ED218C-23B6-466F-88D6-C5E2CBA01537}"/>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1" name="Oval 99">
              <a:extLst>
                <a:ext uri="{FF2B5EF4-FFF2-40B4-BE49-F238E27FC236}">
                  <a16:creationId xmlns:a16="http://schemas.microsoft.com/office/drawing/2014/main" id="{0D3E3B11-DBD0-47CB-BE61-053B20D4E42F}"/>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2" name="Oval 100">
              <a:extLst>
                <a:ext uri="{FF2B5EF4-FFF2-40B4-BE49-F238E27FC236}">
                  <a16:creationId xmlns:a16="http://schemas.microsoft.com/office/drawing/2014/main" id="{CF1E2943-AEA5-48AF-BB01-5BA001403EE5}"/>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3" name="Oval 101">
              <a:extLst>
                <a:ext uri="{FF2B5EF4-FFF2-40B4-BE49-F238E27FC236}">
                  <a16:creationId xmlns:a16="http://schemas.microsoft.com/office/drawing/2014/main" id="{DC3A4A86-4EC6-4932-8098-2BCCB9FE6A1A}"/>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4" name="Oval 102">
              <a:extLst>
                <a:ext uri="{FF2B5EF4-FFF2-40B4-BE49-F238E27FC236}">
                  <a16:creationId xmlns:a16="http://schemas.microsoft.com/office/drawing/2014/main" id="{C25AC322-3155-46A1-BE58-0C1B8BFBECA2}"/>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5" name="Oval 103">
              <a:extLst>
                <a:ext uri="{FF2B5EF4-FFF2-40B4-BE49-F238E27FC236}">
                  <a16:creationId xmlns:a16="http://schemas.microsoft.com/office/drawing/2014/main" id="{C0E72481-83D2-47A6-B519-7E0A361D3A9B}"/>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6" name="Oval 104">
              <a:extLst>
                <a:ext uri="{FF2B5EF4-FFF2-40B4-BE49-F238E27FC236}">
                  <a16:creationId xmlns:a16="http://schemas.microsoft.com/office/drawing/2014/main" id="{748A4D48-1011-4E12-9307-3E291D4687AF}"/>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7" name="Oval 105">
              <a:extLst>
                <a:ext uri="{FF2B5EF4-FFF2-40B4-BE49-F238E27FC236}">
                  <a16:creationId xmlns:a16="http://schemas.microsoft.com/office/drawing/2014/main" id="{498539E3-663F-44F8-AB39-ACACA7F0162A}"/>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8" name="Oval 106">
              <a:extLst>
                <a:ext uri="{FF2B5EF4-FFF2-40B4-BE49-F238E27FC236}">
                  <a16:creationId xmlns:a16="http://schemas.microsoft.com/office/drawing/2014/main" id="{B5808EFE-26FF-44AF-8817-4A85EB85EC1E}"/>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09" name="Oval 107">
              <a:extLst>
                <a:ext uri="{FF2B5EF4-FFF2-40B4-BE49-F238E27FC236}">
                  <a16:creationId xmlns:a16="http://schemas.microsoft.com/office/drawing/2014/main" id="{8EBD9CD3-B0FA-4835-BBD7-BBB40ED3F3BA}"/>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0" name="Oval 108">
              <a:extLst>
                <a:ext uri="{FF2B5EF4-FFF2-40B4-BE49-F238E27FC236}">
                  <a16:creationId xmlns:a16="http://schemas.microsoft.com/office/drawing/2014/main" id="{0030459C-F016-423A-B22F-9DF8D36EBEF5}"/>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1" name="Oval 109">
              <a:extLst>
                <a:ext uri="{FF2B5EF4-FFF2-40B4-BE49-F238E27FC236}">
                  <a16:creationId xmlns:a16="http://schemas.microsoft.com/office/drawing/2014/main" id="{41845C3B-4CA5-49BF-B077-64AC7C73EE4E}"/>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2" name="Oval 110">
              <a:extLst>
                <a:ext uri="{FF2B5EF4-FFF2-40B4-BE49-F238E27FC236}">
                  <a16:creationId xmlns:a16="http://schemas.microsoft.com/office/drawing/2014/main" id="{65AF4253-AB40-478D-9726-173E050FDC3B}"/>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3" name="Oval 111">
              <a:extLst>
                <a:ext uri="{FF2B5EF4-FFF2-40B4-BE49-F238E27FC236}">
                  <a16:creationId xmlns:a16="http://schemas.microsoft.com/office/drawing/2014/main" id="{7B906B99-76FE-41C4-8A08-53D82946FC8C}"/>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4" name="Oval 112">
              <a:extLst>
                <a:ext uri="{FF2B5EF4-FFF2-40B4-BE49-F238E27FC236}">
                  <a16:creationId xmlns:a16="http://schemas.microsoft.com/office/drawing/2014/main" id="{B1826FA2-BDA8-4B74-814E-EC1DD557D8A8}"/>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5" name="Oval 113">
              <a:extLst>
                <a:ext uri="{FF2B5EF4-FFF2-40B4-BE49-F238E27FC236}">
                  <a16:creationId xmlns:a16="http://schemas.microsoft.com/office/drawing/2014/main" id="{8B8EF3FB-AFFC-4E74-A753-D07ACE7E03B4}"/>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6" name="Oval 114">
              <a:extLst>
                <a:ext uri="{FF2B5EF4-FFF2-40B4-BE49-F238E27FC236}">
                  <a16:creationId xmlns:a16="http://schemas.microsoft.com/office/drawing/2014/main" id="{C7FC3E67-1E0A-4986-8BE4-6FD685A77219}"/>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7" name="Oval 115">
              <a:extLst>
                <a:ext uri="{FF2B5EF4-FFF2-40B4-BE49-F238E27FC236}">
                  <a16:creationId xmlns:a16="http://schemas.microsoft.com/office/drawing/2014/main" id="{CF7CEBC4-7D13-4DD8-9794-1F469882B57E}"/>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8" name="Oval 116">
              <a:extLst>
                <a:ext uri="{FF2B5EF4-FFF2-40B4-BE49-F238E27FC236}">
                  <a16:creationId xmlns:a16="http://schemas.microsoft.com/office/drawing/2014/main" id="{2D46B3E3-00FE-4AB8-9C84-41883952C792}"/>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19" name="Oval 117">
              <a:extLst>
                <a:ext uri="{FF2B5EF4-FFF2-40B4-BE49-F238E27FC236}">
                  <a16:creationId xmlns:a16="http://schemas.microsoft.com/office/drawing/2014/main" id="{C265209B-C57B-4A90-BEF0-7D9CAE653DF4}"/>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0" name="Oval 118">
              <a:extLst>
                <a:ext uri="{FF2B5EF4-FFF2-40B4-BE49-F238E27FC236}">
                  <a16:creationId xmlns:a16="http://schemas.microsoft.com/office/drawing/2014/main" id="{617FEEC7-F714-4C39-B77B-EE6199C6B111}"/>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1" name="Oval 119">
              <a:extLst>
                <a:ext uri="{FF2B5EF4-FFF2-40B4-BE49-F238E27FC236}">
                  <a16:creationId xmlns:a16="http://schemas.microsoft.com/office/drawing/2014/main" id="{0C8F4444-9B0B-4914-BF7A-9A355D27F875}"/>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2" name="Oval 120">
              <a:extLst>
                <a:ext uri="{FF2B5EF4-FFF2-40B4-BE49-F238E27FC236}">
                  <a16:creationId xmlns:a16="http://schemas.microsoft.com/office/drawing/2014/main" id="{359C7EB5-5EA4-410D-9E7A-22FB2E4F2001}"/>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3" name="Oval 121">
              <a:extLst>
                <a:ext uri="{FF2B5EF4-FFF2-40B4-BE49-F238E27FC236}">
                  <a16:creationId xmlns:a16="http://schemas.microsoft.com/office/drawing/2014/main" id="{681C2186-9008-4DE1-BB69-DF5271D22B9F}"/>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4" name="Oval 122">
              <a:extLst>
                <a:ext uri="{FF2B5EF4-FFF2-40B4-BE49-F238E27FC236}">
                  <a16:creationId xmlns:a16="http://schemas.microsoft.com/office/drawing/2014/main" id="{5DDF1785-3912-4FCD-BEE7-DAA378F4AA42}"/>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5" name="Oval 123">
              <a:extLst>
                <a:ext uri="{FF2B5EF4-FFF2-40B4-BE49-F238E27FC236}">
                  <a16:creationId xmlns:a16="http://schemas.microsoft.com/office/drawing/2014/main" id="{490E319C-17BB-4FC0-A299-4B775D2FDA77}"/>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6" name="Oval 124">
              <a:extLst>
                <a:ext uri="{FF2B5EF4-FFF2-40B4-BE49-F238E27FC236}">
                  <a16:creationId xmlns:a16="http://schemas.microsoft.com/office/drawing/2014/main" id="{96741409-D843-4CEF-B2B4-7379F7667747}"/>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7" name="Oval 125">
              <a:extLst>
                <a:ext uri="{FF2B5EF4-FFF2-40B4-BE49-F238E27FC236}">
                  <a16:creationId xmlns:a16="http://schemas.microsoft.com/office/drawing/2014/main" id="{AEA17682-5818-4D97-A370-92F77BF52058}"/>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8" name="Oval 126">
              <a:extLst>
                <a:ext uri="{FF2B5EF4-FFF2-40B4-BE49-F238E27FC236}">
                  <a16:creationId xmlns:a16="http://schemas.microsoft.com/office/drawing/2014/main" id="{D8682317-5FD8-442F-88D1-4A639E3E4D63}"/>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29" name="Oval 127">
              <a:extLst>
                <a:ext uri="{FF2B5EF4-FFF2-40B4-BE49-F238E27FC236}">
                  <a16:creationId xmlns:a16="http://schemas.microsoft.com/office/drawing/2014/main" id="{B8697FB1-8B78-4263-BE51-55DCD8857613}"/>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0" name="Oval 128">
              <a:extLst>
                <a:ext uri="{FF2B5EF4-FFF2-40B4-BE49-F238E27FC236}">
                  <a16:creationId xmlns:a16="http://schemas.microsoft.com/office/drawing/2014/main" id="{1C79053F-079F-4922-95CC-B9DDB18F869D}"/>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1" name="Oval 129">
              <a:extLst>
                <a:ext uri="{FF2B5EF4-FFF2-40B4-BE49-F238E27FC236}">
                  <a16:creationId xmlns:a16="http://schemas.microsoft.com/office/drawing/2014/main" id="{C7BF8BAA-DE15-445C-8D82-F55B72AE6CFB}"/>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2" name="Oval 130">
              <a:extLst>
                <a:ext uri="{FF2B5EF4-FFF2-40B4-BE49-F238E27FC236}">
                  <a16:creationId xmlns:a16="http://schemas.microsoft.com/office/drawing/2014/main" id="{9C8E51E4-2FAF-4158-AEE7-D7D8DA2EA514}"/>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3" name="Oval 131">
              <a:extLst>
                <a:ext uri="{FF2B5EF4-FFF2-40B4-BE49-F238E27FC236}">
                  <a16:creationId xmlns:a16="http://schemas.microsoft.com/office/drawing/2014/main" id="{3925A33C-4A72-48AC-A018-A255D3DADDB4}"/>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4" name="Oval 132">
              <a:extLst>
                <a:ext uri="{FF2B5EF4-FFF2-40B4-BE49-F238E27FC236}">
                  <a16:creationId xmlns:a16="http://schemas.microsoft.com/office/drawing/2014/main" id="{90C489EE-631C-469B-9355-F693874BADFB}"/>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5" name="Oval 133">
              <a:extLst>
                <a:ext uri="{FF2B5EF4-FFF2-40B4-BE49-F238E27FC236}">
                  <a16:creationId xmlns:a16="http://schemas.microsoft.com/office/drawing/2014/main" id="{AF95E787-214A-4E00-8767-77F45733A778}"/>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6" name="Oval 134">
              <a:extLst>
                <a:ext uri="{FF2B5EF4-FFF2-40B4-BE49-F238E27FC236}">
                  <a16:creationId xmlns:a16="http://schemas.microsoft.com/office/drawing/2014/main" id="{058FF8C7-FF90-4366-86A4-E417FA8F56FB}"/>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7" name="Oval 135">
              <a:extLst>
                <a:ext uri="{FF2B5EF4-FFF2-40B4-BE49-F238E27FC236}">
                  <a16:creationId xmlns:a16="http://schemas.microsoft.com/office/drawing/2014/main" id="{AE362030-AC71-4506-AC77-D23FC429B9CC}"/>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8" name="Oval 136">
              <a:extLst>
                <a:ext uri="{FF2B5EF4-FFF2-40B4-BE49-F238E27FC236}">
                  <a16:creationId xmlns:a16="http://schemas.microsoft.com/office/drawing/2014/main" id="{8136C12A-8CCB-47EE-BB2D-97556F00077E}"/>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39" name="Oval 137">
              <a:extLst>
                <a:ext uri="{FF2B5EF4-FFF2-40B4-BE49-F238E27FC236}">
                  <a16:creationId xmlns:a16="http://schemas.microsoft.com/office/drawing/2014/main" id="{FC14E601-A3BD-436B-A349-E5C701B71BA6}"/>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0" name="Oval 138">
              <a:extLst>
                <a:ext uri="{FF2B5EF4-FFF2-40B4-BE49-F238E27FC236}">
                  <a16:creationId xmlns:a16="http://schemas.microsoft.com/office/drawing/2014/main" id="{60B2679C-00C7-4892-AD02-1C82048A359A}"/>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1" name="Oval 139">
              <a:extLst>
                <a:ext uri="{FF2B5EF4-FFF2-40B4-BE49-F238E27FC236}">
                  <a16:creationId xmlns:a16="http://schemas.microsoft.com/office/drawing/2014/main" id="{A7E0DEF7-71DA-44C4-9893-84F6AE155987}"/>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2" name="Oval 140">
              <a:extLst>
                <a:ext uri="{FF2B5EF4-FFF2-40B4-BE49-F238E27FC236}">
                  <a16:creationId xmlns:a16="http://schemas.microsoft.com/office/drawing/2014/main" id="{156E6C08-93A7-451A-A5BF-507B79F0F486}"/>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3" name="Oval 141">
              <a:extLst>
                <a:ext uri="{FF2B5EF4-FFF2-40B4-BE49-F238E27FC236}">
                  <a16:creationId xmlns:a16="http://schemas.microsoft.com/office/drawing/2014/main" id="{452C432D-CD86-40CD-8989-7B3DDB31B8CB}"/>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4" name="Oval 142">
              <a:extLst>
                <a:ext uri="{FF2B5EF4-FFF2-40B4-BE49-F238E27FC236}">
                  <a16:creationId xmlns:a16="http://schemas.microsoft.com/office/drawing/2014/main" id="{53B1D226-D3E2-47B0-B782-B9C72D8C270C}"/>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5" name="Oval 143">
              <a:extLst>
                <a:ext uri="{FF2B5EF4-FFF2-40B4-BE49-F238E27FC236}">
                  <a16:creationId xmlns:a16="http://schemas.microsoft.com/office/drawing/2014/main" id="{B2BCB930-B9C1-4070-ADDB-131C999F1EE1}"/>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6" name="Oval 144">
              <a:extLst>
                <a:ext uri="{FF2B5EF4-FFF2-40B4-BE49-F238E27FC236}">
                  <a16:creationId xmlns:a16="http://schemas.microsoft.com/office/drawing/2014/main" id="{0E2BB8E3-76F5-481B-92AA-AB63265332EE}"/>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7" name="Oval 145">
              <a:extLst>
                <a:ext uri="{FF2B5EF4-FFF2-40B4-BE49-F238E27FC236}">
                  <a16:creationId xmlns:a16="http://schemas.microsoft.com/office/drawing/2014/main" id="{5AC97CEF-2F30-4726-BCFD-D80AAD0FA967}"/>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8" name="Oval 146">
              <a:extLst>
                <a:ext uri="{FF2B5EF4-FFF2-40B4-BE49-F238E27FC236}">
                  <a16:creationId xmlns:a16="http://schemas.microsoft.com/office/drawing/2014/main" id="{97AC3F0E-EF25-4EFB-8E24-B98694986EDC}"/>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49" name="Oval 147">
              <a:extLst>
                <a:ext uri="{FF2B5EF4-FFF2-40B4-BE49-F238E27FC236}">
                  <a16:creationId xmlns:a16="http://schemas.microsoft.com/office/drawing/2014/main" id="{F56FF1BD-ACF1-49C8-A0BB-F6C0415E7DB4}"/>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0" name="Oval 148">
              <a:extLst>
                <a:ext uri="{FF2B5EF4-FFF2-40B4-BE49-F238E27FC236}">
                  <a16:creationId xmlns:a16="http://schemas.microsoft.com/office/drawing/2014/main" id="{133BC8B9-40D4-4978-A1BB-4379F9B7FA52}"/>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1" name="Oval 149">
              <a:extLst>
                <a:ext uri="{FF2B5EF4-FFF2-40B4-BE49-F238E27FC236}">
                  <a16:creationId xmlns:a16="http://schemas.microsoft.com/office/drawing/2014/main" id="{D519B7AA-1861-4421-9D1C-D1693C6280A5}"/>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2" name="Oval 150">
              <a:extLst>
                <a:ext uri="{FF2B5EF4-FFF2-40B4-BE49-F238E27FC236}">
                  <a16:creationId xmlns:a16="http://schemas.microsoft.com/office/drawing/2014/main" id="{4FA54F8B-AFAC-4264-A511-29817BBCE242}"/>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3" name="Oval 151">
              <a:extLst>
                <a:ext uri="{FF2B5EF4-FFF2-40B4-BE49-F238E27FC236}">
                  <a16:creationId xmlns:a16="http://schemas.microsoft.com/office/drawing/2014/main" id="{5B8F4B9D-3093-432C-B890-1C9F7F716520}"/>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4" name="Oval 152">
              <a:extLst>
                <a:ext uri="{FF2B5EF4-FFF2-40B4-BE49-F238E27FC236}">
                  <a16:creationId xmlns:a16="http://schemas.microsoft.com/office/drawing/2014/main" id="{BB1D523A-FFDA-40B6-B012-9AD2D26869B7}"/>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5" name="Oval 153">
              <a:extLst>
                <a:ext uri="{FF2B5EF4-FFF2-40B4-BE49-F238E27FC236}">
                  <a16:creationId xmlns:a16="http://schemas.microsoft.com/office/drawing/2014/main" id="{DDB22C64-C87E-47E0-AF16-FB6EBF1D10BC}"/>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6" name="Oval 154">
              <a:extLst>
                <a:ext uri="{FF2B5EF4-FFF2-40B4-BE49-F238E27FC236}">
                  <a16:creationId xmlns:a16="http://schemas.microsoft.com/office/drawing/2014/main" id="{8E958B35-E414-4729-9CD3-D14DE8998165}"/>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7" name="Oval 155">
              <a:extLst>
                <a:ext uri="{FF2B5EF4-FFF2-40B4-BE49-F238E27FC236}">
                  <a16:creationId xmlns:a16="http://schemas.microsoft.com/office/drawing/2014/main" id="{89D9910F-45AC-4747-ACD4-437C3455CB05}"/>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8" name="Oval 156">
              <a:extLst>
                <a:ext uri="{FF2B5EF4-FFF2-40B4-BE49-F238E27FC236}">
                  <a16:creationId xmlns:a16="http://schemas.microsoft.com/office/drawing/2014/main" id="{E711DEFB-E007-4371-A64F-3D427EAF1140}"/>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59" name="Oval 157">
              <a:extLst>
                <a:ext uri="{FF2B5EF4-FFF2-40B4-BE49-F238E27FC236}">
                  <a16:creationId xmlns:a16="http://schemas.microsoft.com/office/drawing/2014/main" id="{EC9A8301-B825-4D1B-BFD4-8324FA623310}"/>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0" name="Oval 158">
              <a:extLst>
                <a:ext uri="{FF2B5EF4-FFF2-40B4-BE49-F238E27FC236}">
                  <a16:creationId xmlns:a16="http://schemas.microsoft.com/office/drawing/2014/main" id="{B1E9CFFB-46BA-4D4D-AF9A-C273F4AED24C}"/>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1" name="Oval 159">
              <a:extLst>
                <a:ext uri="{FF2B5EF4-FFF2-40B4-BE49-F238E27FC236}">
                  <a16:creationId xmlns:a16="http://schemas.microsoft.com/office/drawing/2014/main" id="{ED7885B3-B25B-425F-B696-279DA65DFC35}"/>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2" name="Oval 160">
              <a:extLst>
                <a:ext uri="{FF2B5EF4-FFF2-40B4-BE49-F238E27FC236}">
                  <a16:creationId xmlns:a16="http://schemas.microsoft.com/office/drawing/2014/main" id="{E646FA36-658B-4227-A706-4D7ECA3862CE}"/>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3" name="Oval 161">
              <a:extLst>
                <a:ext uri="{FF2B5EF4-FFF2-40B4-BE49-F238E27FC236}">
                  <a16:creationId xmlns:a16="http://schemas.microsoft.com/office/drawing/2014/main" id="{3AE1B3A6-7061-4C32-A88C-BDF715C2264F}"/>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4" name="Oval 162">
              <a:extLst>
                <a:ext uri="{FF2B5EF4-FFF2-40B4-BE49-F238E27FC236}">
                  <a16:creationId xmlns:a16="http://schemas.microsoft.com/office/drawing/2014/main" id="{90FBA1D5-DE05-4E52-BA07-D6A5E7925D6D}"/>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5" name="Oval 163">
              <a:extLst>
                <a:ext uri="{FF2B5EF4-FFF2-40B4-BE49-F238E27FC236}">
                  <a16:creationId xmlns:a16="http://schemas.microsoft.com/office/drawing/2014/main" id="{31615B6F-C1BF-45E3-A10F-1BB4B39DE8CC}"/>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6" name="Oval 164">
              <a:extLst>
                <a:ext uri="{FF2B5EF4-FFF2-40B4-BE49-F238E27FC236}">
                  <a16:creationId xmlns:a16="http://schemas.microsoft.com/office/drawing/2014/main" id="{C6803C78-02D1-4773-BBAA-BDE96EB7D159}"/>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7" name="Oval 165">
              <a:extLst>
                <a:ext uri="{FF2B5EF4-FFF2-40B4-BE49-F238E27FC236}">
                  <a16:creationId xmlns:a16="http://schemas.microsoft.com/office/drawing/2014/main" id="{1E6F64CD-E998-4091-AF10-B02137893202}"/>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8" name="Oval 166">
              <a:extLst>
                <a:ext uri="{FF2B5EF4-FFF2-40B4-BE49-F238E27FC236}">
                  <a16:creationId xmlns:a16="http://schemas.microsoft.com/office/drawing/2014/main" id="{8B9FD6A8-AB75-4F60-8EE8-74906CF631AD}"/>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69" name="Oval 167">
              <a:extLst>
                <a:ext uri="{FF2B5EF4-FFF2-40B4-BE49-F238E27FC236}">
                  <a16:creationId xmlns:a16="http://schemas.microsoft.com/office/drawing/2014/main" id="{5B7DD89F-F977-4D6B-AD6B-8D1538A402CD}"/>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0" name="Oval 168">
              <a:extLst>
                <a:ext uri="{FF2B5EF4-FFF2-40B4-BE49-F238E27FC236}">
                  <a16:creationId xmlns:a16="http://schemas.microsoft.com/office/drawing/2014/main" id="{4CA00B4F-7321-42A9-920A-36B0329BB0CD}"/>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1" name="Oval 169">
              <a:extLst>
                <a:ext uri="{FF2B5EF4-FFF2-40B4-BE49-F238E27FC236}">
                  <a16:creationId xmlns:a16="http://schemas.microsoft.com/office/drawing/2014/main" id="{BAF04A10-92F0-4F2F-8E2A-DEBB5D11D878}"/>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2" name="Oval 170">
              <a:extLst>
                <a:ext uri="{FF2B5EF4-FFF2-40B4-BE49-F238E27FC236}">
                  <a16:creationId xmlns:a16="http://schemas.microsoft.com/office/drawing/2014/main" id="{AF193A6C-B222-435A-A24A-196107E55E32}"/>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3" name="Oval 171">
              <a:extLst>
                <a:ext uri="{FF2B5EF4-FFF2-40B4-BE49-F238E27FC236}">
                  <a16:creationId xmlns:a16="http://schemas.microsoft.com/office/drawing/2014/main" id="{56F688DA-B83E-4DF8-8775-A823C8B717F2}"/>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4" name="Oval 172">
              <a:extLst>
                <a:ext uri="{FF2B5EF4-FFF2-40B4-BE49-F238E27FC236}">
                  <a16:creationId xmlns:a16="http://schemas.microsoft.com/office/drawing/2014/main" id="{37412E5A-E0AA-40A5-913E-14EAB636BFE0}"/>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5" name="Oval 173">
              <a:extLst>
                <a:ext uri="{FF2B5EF4-FFF2-40B4-BE49-F238E27FC236}">
                  <a16:creationId xmlns:a16="http://schemas.microsoft.com/office/drawing/2014/main" id="{1CBCF73D-BE68-4C97-B2FE-A016776A05CD}"/>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6" name="Oval 174">
              <a:extLst>
                <a:ext uri="{FF2B5EF4-FFF2-40B4-BE49-F238E27FC236}">
                  <a16:creationId xmlns:a16="http://schemas.microsoft.com/office/drawing/2014/main" id="{0311D2E8-D791-4266-BA3A-6C27967CCEC6}"/>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7" name="Oval 175">
              <a:extLst>
                <a:ext uri="{FF2B5EF4-FFF2-40B4-BE49-F238E27FC236}">
                  <a16:creationId xmlns:a16="http://schemas.microsoft.com/office/drawing/2014/main" id="{C5B0E05D-9430-427E-9896-7319A757C4BD}"/>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8" name="Oval 176">
              <a:extLst>
                <a:ext uri="{FF2B5EF4-FFF2-40B4-BE49-F238E27FC236}">
                  <a16:creationId xmlns:a16="http://schemas.microsoft.com/office/drawing/2014/main" id="{FEC24C4A-DAF7-4B31-8B35-727E03EFAEF7}"/>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79" name="Oval 177">
              <a:extLst>
                <a:ext uri="{FF2B5EF4-FFF2-40B4-BE49-F238E27FC236}">
                  <a16:creationId xmlns:a16="http://schemas.microsoft.com/office/drawing/2014/main" id="{37A0803C-5169-4576-B819-5E3E7DE72035}"/>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0" name="Oval 178">
              <a:extLst>
                <a:ext uri="{FF2B5EF4-FFF2-40B4-BE49-F238E27FC236}">
                  <a16:creationId xmlns:a16="http://schemas.microsoft.com/office/drawing/2014/main" id="{0C318F88-69E3-4DFA-BDFC-063778B73139}"/>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1" name="Oval 179">
              <a:extLst>
                <a:ext uri="{FF2B5EF4-FFF2-40B4-BE49-F238E27FC236}">
                  <a16:creationId xmlns:a16="http://schemas.microsoft.com/office/drawing/2014/main" id="{43F08B69-EAE8-45A4-B82E-F6D5C45534B9}"/>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2" name="Oval 180">
              <a:extLst>
                <a:ext uri="{FF2B5EF4-FFF2-40B4-BE49-F238E27FC236}">
                  <a16:creationId xmlns:a16="http://schemas.microsoft.com/office/drawing/2014/main" id="{B651B0B6-D3DE-409E-90E0-08E8CFF1C3F4}"/>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3" name="Oval 181">
              <a:extLst>
                <a:ext uri="{FF2B5EF4-FFF2-40B4-BE49-F238E27FC236}">
                  <a16:creationId xmlns:a16="http://schemas.microsoft.com/office/drawing/2014/main" id="{EDA84AA3-E9CE-48F7-9D14-07B454DC7720}"/>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4" name="Oval 182">
              <a:extLst>
                <a:ext uri="{FF2B5EF4-FFF2-40B4-BE49-F238E27FC236}">
                  <a16:creationId xmlns:a16="http://schemas.microsoft.com/office/drawing/2014/main" id="{93D07249-592C-499A-8A99-B93824692857}"/>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5" name="Oval 183">
              <a:extLst>
                <a:ext uri="{FF2B5EF4-FFF2-40B4-BE49-F238E27FC236}">
                  <a16:creationId xmlns:a16="http://schemas.microsoft.com/office/drawing/2014/main" id="{22E966AF-5AA0-4858-818D-14CAEEFB86E0}"/>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6" name="Oval 184">
              <a:extLst>
                <a:ext uri="{FF2B5EF4-FFF2-40B4-BE49-F238E27FC236}">
                  <a16:creationId xmlns:a16="http://schemas.microsoft.com/office/drawing/2014/main" id="{EA634C48-F899-48A8-BA8C-44D1AD8D2A3B}"/>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7" name="Oval 185">
              <a:extLst>
                <a:ext uri="{FF2B5EF4-FFF2-40B4-BE49-F238E27FC236}">
                  <a16:creationId xmlns:a16="http://schemas.microsoft.com/office/drawing/2014/main" id="{1BF8B26C-3914-45A3-8E20-98D02F7BDDAD}"/>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8" name="Oval 186">
              <a:extLst>
                <a:ext uri="{FF2B5EF4-FFF2-40B4-BE49-F238E27FC236}">
                  <a16:creationId xmlns:a16="http://schemas.microsoft.com/office/drawing/2014/main" id="{5B2571CB-3D84-4260-92B3-C081A317789A}"/>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89" name="Oval 187">
              <a:extLst>
                <a:ext uri="{FF2B5EF4-FFF2-40B4-BE49-F238E27FC236}">
                  <a16:creationId xmlns:a16="http://schemas.microsoft.com/office/drawing/2014/main" id="{118C90B1-1F84-4499-95A9-28A3640CF1A1}"/>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0" name="Oval 188">
              <a:extLst>
                <a:ext uri="{FF2B5EF4-FFF2-40B4-BE49-F238E27FC236}">
                  <a16:creationId xmlns:a16="http://schemas.microsoft.com/office/drawing/2014/main" id="{CB0C6071-EAC6-415A-9D61-61BFA852351A}"/>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1" name="Oval 189">
              <a:extLst>
                <a:ext uri="{FF2B5EF4-FFF2-40B4-BE49-F238E27FC236}">
                  <a16:creationId xmlns:a16="http://schemas.microsoft.com/office/drawing/2014/main" id="{96B36148-84F7-48F2-9E88-0070C85A842A}"/>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2" name="Oval 190">
              <a:extLst>
                <a:ext uri="{FF2B5EF4-FFF2-40B4-BE49-F238E27FC236}">
                  <a16:creationId xmlns:a16="http://schemas.microsoft.com/office/drawing/2014/main" id="{97CADB11-F980-48F1-B2B1-B73697E07484}"/>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3" name="Oval 191">
              <a:extLst>
                <a:ext uri="{FF2B5EF4-FFF2-40B4-BE49-F238E27FC236}">
                  <a16:creationId xmlns:a16="http://schemas.microsoft.com/office/drawing/2014/main" id="{6B0367B6-4BD5-4D72-B368-510424D126D7}"/>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 name="Oval 192">
              <a:extLst>
                <a:ext uri="{FF2B5EF4-FFF2-40B4-BE49-F238E27FC236}">
                  <a16:creationId xmlns:a16="http://schemas.microsoft.com/office/drawing/2014/main" id="{9F0A8108-0BCE-4FBE-918F-DCBAC5D302FE}"/>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 name="Oval 193">
              <a:extLst>
                <a:ext uri="{FF2B5EF4-FFF2-40B4-BE49-F238E27FC236}">
                  <a16:creationId xmlns:a16="http://schemas.microsoft.com/office/drawing/2014/main" id="{6FC8635C-2E86-44C5-A7EB-ABBC860879AC}"/>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 name="Oval 194">
              <a:extLst>
                <a:ext uri="{FF2B5EF4-FFF2-40B4-BE49-F238E27FC236}">
                  <a16:creationId xmlns:a16="http://schemas.microsoft.com/office/drawing/2014/main" id="{DF036E46-963E-45FF-B27F-1E64E7574DC2}"/>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7" name="Oval 195">
              <a:extLst>
                <a:ext uri="{FF2B5EF4-FFF2-40B4-BE49-F238E27FC236}">
                  <a16:creationId xmlns:a16="http://schemas.microsoft.com/office/drawing/2014/main" id="{836D10B1-9C81-43DD-BF99-9AB9655997E4}"/>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8" name="Oval 196">
              <a:extLst>
                <a:ext uri="{FF2B5EF4-FFF2-40B4-BE49-F238E27FC236}">
                  <a16:creationId xmlns:a16="http://schemas.microsoft.com/office/drawing/2014/main" id="{EF55D1C1-EC59-4665-B7AD-B79AA0FAE638}"/>
                </a:ext>
              </a:extLst>
            </p:cNvPr>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9" name="Oval 197">
              <a:extLst>
                <a:ext uri="{FF2B5EF4-FFF2-40B4-BE49-F238E27FC236}">
                  <a16:creationId xmlns:a16="http://schemas.microsoft.com/office/drawing/2014/main" id="{B4AE9079-3D02-475A-9C67-3A6562500B8B}"/>
                </a:ext>
              </a:extLst>
            </p:cNvPr>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0" name="Oval 198">
              <a:extLst>
                <a:ext uri="{FF2B5EF4-FFF2-40B4-BE49-F238E27FC236}">
                  <a16:creationId xmlns:a16="http://schemas.microsoft.com/office/drawing/2014/main" id="{7885E42F-50CE-4238-B01E-2B1D4CA58406}"/>
                </a:ext>
              </a:extLst>
            </p:cNvPr>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1" name="Oval 199">
              <a:extLst>
                <a:ext uri="{FF2B5EF4-FFF2-40B4-BE49-F238E27FC236}">
                  <a16:creationId xmlns:a16="http://schemas.microsoft.com/office/drawing/2014/main" id="{2FEEFE3D-6F45-4CB7-958A-9D15391BA5E4}"/>
                </a:ext>
              </a:extLst>
            </p:cNvPr>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2" name="Oval 200">
              <a:extLst>
                <a:ext uri="{FF2B5EF4-FFF2-40B4-BE49-F238E27FC236}">
                  <a16:creationId xmlns:a16="http://schemas.microsoft.com/office/drawing/2014/main" id="{DAD8FBE8-EEC4-46A8-B6E5-B2BB71C51A19}"/>
                </a:ext>
              </a:extLst>
            </p:cNvPr>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3" name="Oval 201">
              <a:extLst>
                <a:ext uri="{FF2B5EF4-FFF2-40B4-BE49-F238E27FC236}">
                  <a16:creationId xmlns:a16="http://schemas.microsoft.com/office/drawing/2014/main" id="{30DD281E-0C52-48B4-990B-F5ABA1C1355F}"/>
                </a:ext>
              </a:extLst>
            </p:cNvPr>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4" name="Oval 202">
              <a:extLst>
                <a:ext uri="{FF2B5EF4-FFF2-40B4-BE49-F238E27FC236}">
                  <a16:creationId xmlns:a16="http://schemas.microsoft.com/office/drawing/2014/main" id="{FBFD42DB-282D-41DB-931F-446E0F87BCC7}"/>
                </a:ext>
              </a:extLst>
            </p:cNvPr>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5" name="Oval 203">
              <a:extLst>
                <a:ext uri="{FF2B5EF4-FFF2-40B4-BE49-F238E27FC236}">
                  <a16:creationId xmlns:a16="http://schemas.microsoft.com/office/drawing/2014/main" id="{835E776C-AE4A-4BB7-BDD9-4704300CB507}"/>
                </a:ext>
              </a:extLst>
            </p:cNvPr>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6" name="Oval 204">
              <a:extLst>
                <a:ext uri="{FF2B5EF4-FFF2-40B4-BE49-F238E27FC236}">
                  <a16:creationId xmlns:a16="http://schemas.microsoft.com/office/drawing/2014/main" id="{648247EF-D347-4554-A3CA-58A22C2FDF5E}"/>
                </a:ext>
              </a:extLst>
            </p:cNvPr>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7" name="Oval 205">
              <a:extLst>
                <a:ext uri="{FF2B5EF4-FFF2-40B4-BE49-F238E27FC236}">
                  <a16:creationId xmlns:a16="http://schemas.microsoft.com/office/drawing/2014/main" id="{CFB88C4D-55FF-4709-A7B2-195AF6B82539}"/>
                </a:ext>
              </a:extLst>
            </p:cNvPr>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8" name="Oval 206">
              <a:extLst>
                <a:ext uri="{FF2B5EF4-FFF2-40B4-BE49-F238E27FC236}">
                  <a16:creationId xmlns:a16="http://schemas.microsoft.com/office/drawing/2014/main" id="{EDEE686A-F30A-4FDD-8F25-FCB6B9EBB7BA}"/>
                </a:ext>
              </a:extLst>
            </p:cNvPr>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09" name="Oval 207">
              <a:extLst>
                <a:ext uri="{FF2B5EF4-FFF2-40B4-BE49-F238E27FC236}">
                  <a16:creationId xmlns:a16="http://schemas.microsoft.com/office/drawing/2014/main" id="{6C62B1B3-97AF-4DB3-AFD0-B266A4D15D25}"/>
                </a:ext>
              </a:extLst>
            </p:cNvPr>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0" name="Oval 208">
              <a:extLst>
                <a:ext uri="{FF2B5EF4-FFF2-40B4-BE49-F238E27FC236}">
                  <a16:creationId xmlns:a16="http://schemas.microsoft.com/office/drawing/2014/main" id="{B325F348-7CAB-4F81-93EF-D024CCF76DD0}"/>
                </a:ext>
              </a:extLst>
            </p:cNvPr>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1" name="Oval 209">
              <a:extLst>
                <a:ext uri="{FF2B5EF4-FFF2-40B4-BE49-F238E27FC236}">
                  <a16:creationId xmlns:a16="http://schemas.microsoft.com/office/drawing/2014/main" id="{5EBA34C9-D1ED-49E2-B09A-5BD07DDA2E53}"/>
                </a:ext>
              </a:extLst>
            </p:cNvPr>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2" name="Oval 210">
              <a:extLst>
                <a:ext uri="{FF2B5EF4-FFF2-40B4-BE49-F238E27FC236}">
                  <a16:creationId xmlns:a16="http://schemas.microsoft.com/office/drawing/2014/main" id="{2D351ECE-D2B7-4741-8050-085FAF471B51}"/>
                </a:ext>
              </a:extLst>
            </p:cNvPr>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3" name="Oval 211">
              <a:extLst>
                <a:ext uri="{FF2B5EF4-FFF2-40B4-BE49-F238E27FC236}">
                  <a16:creationId xmlns:a16="http://schemas.microsoft.com/office/drawing/2014/main" id="{EDF81A1D-7615-4AE7-A5C4-13E1C106AEE6}"/>
                </a:ext>
              </a:extLst>
            </p:cNvPr>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4" name="Oval 212">
              <a:extLst>
                <a:ext uri="{FF2B5EF4-FFF2-40B4-BE49-F238E27FC236}">
                  <a16:creationId xmlns:a16="http://schemas.microsoft.com/office/drawing/2014/main" id="{0CF509F3-132C-47F1-80DA-72E7D46A0671}"/>
                </a:ext>
              </a:extLst>
            </p:cNvPr>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5" name="Oval 213">
              <a:extLst>
                <a:ext uri="{FF2B5EF4-FFF2-40B4-BE49-F238E27FC236}">
                  <a16:creationId xmlns:a16="http://schemas.microsoft.com/office/drawing/2014/main" id="{2877CC83-35BD-482E-B58A-ACDE0DBCBE20}"/>
                </a:ext>
              </a:extLst>
            </p:cNvPr>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6" name="Oval 214">
              <a:extLst>
                <a:ext uri="{FF2B5EF4-FFF2-40B4-BE49-F238E27FC236}">
                  <a16:creationId xmlns:a16="http://schemas.microsoft.com/office/drawing/2014/main" id="{DB33CFD3-BF35-4D03-A882-180FD8D10DDD}"/>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7" name="Oval 215">
              <a:extLst>
                <a:ext uri="{FF2B5EF4-FFF2-40B4-BE49-F238E27FC236}">
                  <a16:creationId xmlns:a16="http://schemas.microsoft.com/office/drawing/2014/main" id="{DBB9E90E-80CA-4C79-8C64-56BB5559C02D}"/>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8" name="Oval 216">
              <a:extLst>
                <a:ext uri="{FF2B5EF4-FFF2-40B4-BE49-F238E27FC236}">
                  <a16:creationId xmlns:a16="http://schemas.microsoft.com/office/drawing/2014/main" id="{635EF20B-EBEE-472F-A6B4-311D46F63EBA}"/>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219" name="Oval 217">
              <a:extLst>
                <a:ext uri="{FF2B5EF4-FFF2-40B4-BE49-F238E27FC236}">
                  <a16:creationId xmlns:a16="http://schemas.microsoft.com/office/drawing/2014/main" id="{55BAD693-C820-41A9-B4EB-D8FD66E293E1}"/>
                </a:ext>
              </a:extLst>
            </p:cNvPr>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grpSp>
      <p:sp>
        <p:nvSpPr>
          <p:cNvPr id="2069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cs-CZ"/>
              <a:t>Klepnutím lze upravit styl předlohy nadpisů.</a:t>
            </a:r>
          </a:p>
        </p:txBody>
      </p:sp>
      <p:sp>
        <p:nvSpPr>
          <p:cNvPr id="2069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cs-CZ"/>
              <a:t>Klepnutím lze upravit styl předlohy podnadpisů.</a:t>
            </a:r>
          </a:p>
        </p:txBody>
      </p:sp>
      <p:sp>
        <p:nvSpPr>
          <p:cNvPr id="220" name="Rectangle 220">
            <a:extLst>
              <a:ext uri="{FF2B5EF4-FFF2-40B4-BE49-F238E27FC236}">
                <a16:creationId xmlns:a16="http://schemas.microsoft.com/office/drawing/2014/main" id="{A8E329F3-8BAD-41BB-9ECF-9EA08D9F43B3}"/>
              </a:ext>
            </a:extLst>
          </p:cNvPr>
          <p:cNvSpPr>
            <a:spLocks noGrp="1" noChangeArrowheads="1"/>
          </p:cNvSpPr>
          <p:nvPr>
            <p:ph type="dt" sz="quarter" idx="10"/>
          </p:nvPr>
        </p:nvSpPr>
        <p:spPr/>
        <p:txBody>
          <a:bodyPr/>
          <a:lstStyle>
            <a:lvl1pPr>
              <a:defRPr/>
            </a:lvl1pPr>
          </a:lstStyle>
          <a:p>
            <a:pPr>
              <a:defRPr/>
            </a:pPr>
            <a:endParaRPr lang="cs-CZ"/>
          </a:p>
        </p:txBody>
      </p:sp>
      <p:sp>
        <p:nvSpPr>
          <p:cNvPr id="221" name="Rectangle 221">
            <a:extLst>
              <a:ext uri="{FF2B5EF4-FFF2-40B4-BE49-F238E27FC236}">
                <a16:creationId xmlns:a16="http://schemas.microsoft.com/office/drawing/2014/main" id="{B1439226-2A06-4803-971F-3F268F17FF5D}"/>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cs-CZ"/>
          </a:p>
        </p:txBody>
      </p:sp>
      <p:sp>
        <p:nvSpPr>
          <p:cNvPr id="222" name="Rectangle 222">
            <a:extLst>
              <a:ext uri="{FF2B5EF4-FFF2-40B4-BE49-F238E27FC236}">
                <a16:creationId xmlns:a16="http://schemas.microsoft.com/office/drawing/2014/main" id="{C5F741A4-BA84-4BAF-8C12-FD8F2B7A469B}"/>
              </a:ext>
            </a:extLst>
          </p:cNvPr>
          <p:cNvSpPr>
            <a:spLocks noGrp="1" noChangeArrowheads="1"/>
          </p:cNvSpPr>
          <p:nvPr>
            <p:ph type="sldNum" sz="quarter" idx="12"/>
          </p:nvPr>
        </p:nvSpPr>
        <p:spPr/>
        <p:txBody>
          <a:bodyPr/>
          <a:lstStyle>
            <a:lvl1pPr>
              <a:defRPr smtClean="0"/>
            </a:lvl1pPr>
          </a:lstStyle>
          <a:p>
            <a:pPr>
              <a:defRPr/>
            </a:pPr>
            <a:fld id="{648D5CF3-CA6F-4790-84FE-A2F2321C8E68}" type="slidenum">
              <a:rPr lang="cs-CZ" altLang="cs-CZ"/>
              <a:pPr>
                <a:defRPr/>
              </a:pPr>
              <a:t>‹#›</a:t>
            </a:fld>
            <a:endParaRPr lang="cs-CZ" altLang="cs-CZ"/>
          </a:p>
        </p:txBody>
      </p:sp>
    </p:spTree>
    <p:extLst>
      <p:ext uri="{BB962C8B-B14F-4D97-AF65-F5344CB8AC3E}">
        <p14:creationId xmlns:p14="http://schemas.microsoft.com/office/powerpoint/2010/main" val="2616299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18">
            <a:extLst>
              <a:ext uri="{FF2B5EF4-FFF2-40B4-BE49-F238E27FC236}">
                <a16:creationId xmlns:a16="http://schemas.microsoft.com/office/drawing/2014/main" id="{A4086D05-9AFD-44FA-B7EA-9239A7C743CD}"/>
              </a:ext>
            </a:extLst>
          </p:cNvPr>
          <p:cNvSpPr>
            <a:spLocks noGrp="1" noChangeArrowheads="1"/>
          </p:cNvSpPr>
          <p:nvPr>
            <p:ph type="sldNum" sz="quarter" idx="10"/>
          </p:nvPr>
        </p:nvSpPr>
        <p:spPr>
          <a:ln/>
        </p:spPr>
        <p:txBody>
          <a:bodyPr/>
          <a:lstStyle>
            <a:lvl1pPr>
              <a:defRPr/>
            </a:lvl1pPr>
          </a:lstStyle>
          <a:p>
            <a:pPr>
              <a:defRPr/>
            </a:pPr>
            <a:fld id="{3DE4AEF0-EC60-4EA8-BCB9-4975F43C4C11}" type="slidenum">
              <a:rPr lang="cs-CZ" altLang="cs-CZ"/>
              <a:pPr>
                <a:defRPr/>
              </a:pPr>
              <a:t>‹#›</a:t>
            </a:fld>
            <a:endParaRPr lang="cs-CZ" altLang="cs-CZ"/>
          </a:p>
        </p:txBody>
      </p:sp>
      <p:sp>
        <p:nvSpPr>
          <p:cNvPr id="5" name="Rectangle 219">
            <a:extLst>
              <a:ext uri="{FF2B5EF4-FFF2-40B4-BE49-F238E27FC236}">
                <a16:creationId xmlns:a16="http://schemas.microsoft.com/office/drawing/2014/main" id="{B3CC61FE-0590-4A32-B75F-811A25E3D1F5}"/>
              </a:ext>
            </a:extLst>
          </p:cNvPr>
          <p:cNvSpPr>
            <a:spLocks noGrp="1" noChangeArrowheads="1"/>
          </p:cNvSpPr>
          <p:nvPr>
            <p:ph type="dt" sz="half" idx="11"/>
          </p:nvPr>
        </p:nvSpPr>
        <p:spPr>
          <a:ln/>
        </p:spPr>
        <p:txBody>
          <a:bodyPr/>
          <a:lstStyle>
            <a:lvl1pPr>
              <a:defRPr/>
            </a:lvl1pPr>
          </a:lstStyle>
          <a:p>
            <a:pPr>
              <a:defRPr/>
            </a:pPr>
            <a:endParaRPr lang="cs-CZ"/>
          </a:p>
        </p:txBody>
      </p:sp>
      <p:sp>
        <p:nvSpPr>
          <p:cNvPr id="6" name="Rectangle 220">
            <a:extLst>
              <a:ext uri="{FF2B5EF4-FFF2-40B4-BE49-F238E27FC236}">
                <a16:creationId xmlns:a16="http://schemas.microsoft.com/office/drawing/2014/main" id="{18B000F4-2D2B-4382-AAD7-3B57A07B5330}"/>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3695526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946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946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18">
            <a:extLst>
              <a:ext uri="{FF2B5EF4-FFF2-40B4-BE49-F238E27FC236}">
                <a16:creationId xmlns:a16="http://schemas.microsoft.com/office/drawing/2014/main" id="{165F2766-C524-4668-9B55-8068848CA6BE}"/>
              </a:ext>
            </a:extLst>
          </p:cNvPr>
          <p:cNvSpPr>
            <a:spLocks noGrp="1" noChangeArrowheads="1"/>
          </p:cNvSpPr>
          <p:nvPr>
            <p:ph type="sldNum" sz="quarter" idx="10"/>
          </p:nvPr>
        </p:nvSpPr>
        <p:spPr>
          <a:ln/>
        </p:spPr>
        <p:txBody>
          <a:bodyPr/>
          <a:lstStyle>
            <a:lvl1pPr>
              <a:defRPr/>
            </a:lvl1pPr>
          </a:lstStyle>
          <a:p>
            <a:pPr>
              <a:defRPr/>
            </a:pPr>
            <a:fld id="{F0A4CDA3-A650-4740-8136-2B71B5DF2F9E}" type="slidenum">
              <a:rPr lang="cs-CZ" altLang="cs-CZ"/>
              <a:pPr>
                <a:defRPr/>
              </a:pPr>
              <a:t>‹#›</a:t>
            </a:fld>
            <a:endParaRPr lang="cs-CZ" altLang="cs-CZ"/>
          </a:p>
        </p:txBody>
      </p:sp>
      <p:sp>
        <p:nvSpPr>
          <p:cNvPr id="5" name="Rectangle 219">
            <a:extLst>
              <a:ext uri="{FF2B5EF4-FFF2-40B4-BE49-F238E27FC236}">
                <a16:creationId xmlns:a16="http://schemas.microsoft.com/office/drawing/2014/main" id="{B8B92ED7-D723-4C59-BBA8-6D5D3CEA456D}"/>
              </a:ext>
            </a:extLst>
          </p:cNvPr>
          <p:cNvSpPr>
            <a:spLocks noGrp="1" noChangeArrowheads="1"/>
          </p:cNvSpPr>
          <p:nvPr>
            <p:ph type="dt" sz="half" idx="11"/>
          </p:nvPr>
        </p:nvSpPr>
        <p:spPr>
          <a:ln/>
        </p:spPr>
        <p:txBody>
          <a:bodyPr/>
          <a:lstStyle>
            <a:lvl1pPr>
              <a:defRPr/>
            </a:lvl1pPr>
          </a:lstStyle>
          <a:p>
            <a:pPr>
              <a:defRPr/>
            </a:pPr>
            <a:endParaRPr lang="cs-CZ"/>
          </a:p>
        </p:txBody>
      </p:sp>
      <p:sp>
        <p:nvSpPr>
          <p:cNvPr id="6" name="Rectangle 220">
            <a:extLst>
              <a:ext uri="{FF2B5EF4-FFF2-40B4-BE49-F238E27FC236}">
                <a16:creationId xmlns:a16="http://schemas.microsoft.com/office/drawing/2014/main" id="{3795B05F-9C1B-4342-9ADA-E911475C05E7}"/>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346754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18">
            <a:extLst>
              <a:ext uri="{FF2B5EF4-FFF2-40B4-BE49-F238E27FC236}">
                <a16:creationId xmlns:a16="http://schemas.microsoft.com/office/drawing/2014/main" id="{D974CE36-686E-4637-BBEE-DD18A7419911}"/>
              </a:ext>
            </a:extLst>
          </p:cNvPr>
          <p:cNvSpPr>
            <a:spLocks noGrp="1" noChangeArrowheads="1"/>
          </p:cNvSpPr>
          <p:nvPr>
            <p:ph type="sldNum" sz="quarter" idx="10"/>
          </p:nvPr>
        </p:nvSpPr>
        <p:spPr>
          <a:ln/>
        </p:spPr>
        <p:txBody>
          <a:bodyPr/>
          <a:lstStyle>
            <a:lvl1pPr>
              <a:defRPr/>
            </a:lvl1pPr>
          </a:lstStyle>
          <a:p>
            <a:pPr>
              <a:defRPr/>
            </a:pPr>
            <a:fld id="{AABEE3A5-7823-453F-AB1E-6C269323FCA3}" type="slidenum">
              <a:rPr lang="cs-CZ" altLang="cs-CZ"/>
              <a:pPr>
                <a:defRPr/>
              </a:pPr>
              <a:t>‹#›</a:t>
            </a:fld>
            <a:endParaRPr lang="cs-CZ" altLang="cs-CZ"/>
          </a:p>
        </p:txBody>
      </p:sp>
      <p:sp>
        <p:nvSpPr>
          <p:cNvPr id="5" name="Rectangle 219">
            <a:extLst>
              <a:ext uri="{FF2B5EF4-FFF2-40B4-BE49-F238E27FC236}">
                <a16:creationId xmlns:a16="http://schemas.microsoft.com/office/drawing/2014/main" id="{AFCE6F18-1999-48A4-9D0A-60AE7A9C3132}"/>
              </a:ext>
            </a:extLst>
          </p:cNvPr>
          <p:cNvSpPr>
            <a:spLocks noGrp="1" noChangeArrowheads="1"/>
          </p:cNvSpPr>
          <p:nvPr>
            <p:ph type="dt" sz="half" idx="11"/>
          </p:nvPr>
        </p:nvSpPr>
        <p:spPr>
          <a:ln/>
        </p:spPr>
        <p:txBody>
          <a:bodyPr/>
          <a:lstStyle>
            <a:lvl1pPr>
              <a:defRPr/>
            </a:lvl1pPr>
          </a:lstStyle>
          <a:p>
            <a:pPr>
              <a:defRPr/>
            </a:pPr>
            <a:endParaRPr lang="cs-CZ"/>
          </a:p>
        </p:txBody>
      </p:sp>
      <p:sp>
        <p:nvSpPr>
          <p:cNvPr id="6" name="Rectangle 220">
            <a:extLst>
              <a:ext uri="{FF2B5EF4-FFF2-40B4-BE49-F238E27FC236}">
                <a16:creationId xmlns:a16="http://schemas.microsoft.com/office/drawing/2014/main" id="{3810CF39-6DD4-4404-BAE0-40B13BB721CE}"/>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47141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218">
            <a:extLst>
              <a:ext uri="{FF2B5EF4-FFF2-40B4-BE49-F238E27FC236}">
                <a16:creationId xmlns:a16="http://schemas.microsoft.com/office/drawing/2014/main" id="{D445966B-F319-4B5C-9469-24742400E22A}"/>
              </a:ext>
            </a:extLst>
          </p:cNvPr>
          <p:cNvSpPr>
            <a:spLocks noGrp="1" noChangeArrowheads="1"/>
          </p:cNvSpPr>
          <p:nvPr>
            <p:ph type="sldNum" sz="quarter" idx="10"/>
          </p:nvPr>
        </p:nvSpPr>
        <p:spPr>
          <a:ln/>
        </p:spPr>
        <p:txBody>
          <a:bodyPr/>
          <a:lstStyle>
            <a:lvl1pPr>
              <a:defRPr/>
            </a:lvl1pPr>
          </a:lstStyle>
          <a:p>
            <a:pPr>
              <a:defRPr/>
            </a:pPr>
            <a:fld id="{D01EF183-ECFC-4E0C-884D-0E99EFA40295}" type="slidenum">
              <a:rPr lang="cs-CZ" altLang="cs-CZ"/>
              <a:pPr>
                <a:defRPr/>
              </a:pPr>
              <a:t>‹#›</a:t>
            </a:fld>
            <a:endParaRPr lang="cs-CZ" altLang="cs-CZ"/>
          </a:p>
        </p:txBody>
      </p:sp>
      <p:sp>
        <p:nvSpPr>
          <p:cNvPr id="5" name="Rectangle 219">
            <a:extLst>
              <a:ext uri="{FF2B5EF4-FFF2-40B4-BE49-F238E27FC236}">
                <a16:creationId xmlns:a16="http://schemas.microsoft.com/office/drawing/2014/main" id="{DE3DC066-73F4-4BE9-A74B-FDDE6620F12B}"/>
              </a:ext>
            </a:extLst>
          </p:cNvPr>
          <p:cNvSpPr>
            <a:spLocks noGrp="1" noChangeArrowheads="1"/>
          </p:cNvSpPr>
          <p:nvPr>
            <p:ph type="dt" sz="half" idx="11"/>
          </p:nvPr>
        </p:nvSpPr>
        <p:spPr>
          <a:ln/>
        </p:spPr>
        <p:txBody>
          <a:bodyPr/>
          <a:lstStyle>
            <a:lvl1pPr>
              <a:defRPr/>
            </a:lvl1pPr>
          </a:lstStyle>
          <a:p>
            <a:pPr>
              <a:defRPr/>
            </a:pPr>
            <a:endParaRPr lang="cs-CZ"/>
          </a:p>
        </p:txBody>
      </p:sp>
      <p:sp>
        <p:nvSpPr>
          <p:cNvPr id="6" name="Rectangle 220">
            <a:extLst>
              <a:ext uri="{FF2B5EF4-FFF2-40B4-BE49-F238E27FC236}">
                <a16:creationId xmlns:a16="http://schemas.microsoft.com/office/drawing/2014/main" id="{1748B2C7-BCDC-494C-AB84-2B49CE4D086D}"/>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31926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18">
            <a:extLst>
              <a:ext uri="{FF2B5EF4-FFF2-40B4-BE49-F238E27FC236}">
                <a16:creationId xmlns:a16="http://schemas.microsoft.com/office/drawing/2014/main" id="{30E5F1B1-51E4-472D-B8C3-FFDDC7C01A15}"/>
              </a:ext>
            </a:extLst>
          </p:cNvPr>
          <p:cNvSpPr>
            <a:spLocks noGrp="1" noChangeArrowheads="1"/>
          </p:cNvSpPr>
          <p:nvPr>
            <p:ph type="sldNum" sz="quarter" idx="10"/>
          </p:nvPr>
        </p:nvSpPr>
        <p:spPr>
          <a:ln/>
        </p:spPr>
        <p:txBody>
          <a:bodyPr/>
          <a:lstStyle>
            <a:lvl1pPr>
              <a:defRPr/>
            </a:lvl1pPr>
          </a:lstStyle>
          <a:p>
            <a:pPr>
              <a:defRPr/>
            </a:pPr>
            <a:fld id="{744923EB-5B87-4727-8A17-FC84FE7F3A7A}" type="slidenum">
              <a:rPr lang="cs-CZ" altLang="cs-CZ"/>
              <a:pPr>
                <a:defRPr/>
              </a:pPr>
              <a:t>‹#›</a:t>
            </a:fld>
            <a:endParaRPr lang="cs-CZ" altLang="cs-CZ"/>
          </a:p>
        </p:txBody>
      </p:sp>
      <p:sp>
        <p:nvSpPr>
          <p:cNvPr id="6" name="Rectangle 219">
            <a:extLst>
              <a:ext uri="{FF2B5EF4-FFF2-40B4-BE49-F238E27FC236}">
                <a16:creationId xmlns:a16="http://schemas.microsoft.com/office/drawing/2014/main" id="{55CB30B2-39E7-4D6D-B495-3540AD7F24AB}"/>
              </a:ext>
            </a:extLst>
          </p:cNvPr>
          <p:cNvSpPr>
            <a:spLocks noGrp="1" noChangeArrowheads="1"/>
          </p:cNvSpPr>
          <p:nvPr>
            <p:ph type="dt" sz="half" idx="11"/>
          </p:nvPr>
        </p:nvSpPr>
        <p:spPr>
          <a:ln/>
        </p:spPr>
        <p:txBody>
          <a:bodyPr/>
          <a:lstStyle>
            <a:lvl1pPr>
              <a:defRPr/>
            </a:lvl1pPr>
          </a:lstStyle>
          <a:p>
            <a:pPr>
              <a:defRPr/>
            </a:pPr>
            <a:endParaRPr lang="cs-CZ"/>
          </a:p>
        </p:txBody>
      </p:sp>
      <p:sp>
        <p:nvSpPr>
          <p:cNvPr id="7" name="Rectangle 220">
            <a:extLst>
              <a:ext uri="{FF2B5EF4-FFF2-40B4-BE49-F238E27FC236}">
                <a16:creationId xmlns:a16="http://schemas.microsoft.com/office/drawing/2014/main" id="{B68EDC23-7AC2-4878-9B1D-695F7E37FB2A}"/>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238627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18">
            <a:extLst>
              <a:ext uri="{FF2B5EF4-FFF2-40B4-BE49-F238E27FC236}">
                <a16:creationId xmlns:a16="http://schemas.microsoft.com/office/drawing/2014/main" id="{94F3F9AD-2C4D-4ECA-8386-8D09B09C2FBA}"/>
              </a:ext>
            </a:extLst>
          </p:cNvPr>
          <p:cNvSpPr>
            <a:spLocks noGrp="1" noChangeArrowheads="1"/>
          </p:cNvSpPr>
          <p:nvPr>
            <p:ph type="sldNum" sz="quarter" idx="10"/>
          </p:nvPr>
        </p:nvSpPr>
        <p:spPr>
          <a:ln/>
        </p:spPr>
        <p:txBody>
          <a:bodyPr/>
          <a:lstStyle>
            <a:lvl1pPr>
              <a:defRPr/>
            </a:lvl1pPr>
          </a:lstStyle>
          <a:p>
            <a:pPr>
              <a:defRPr/>
            </a:pPr>
            <a:fld id="{CF4B7CC7-E608-47B1-9791-A72A48DC6E29}" type="slidenum">
              <a:rPr lang="cs-CZ" altLang="cs-CZ"/>
              <a:pPr>
                <a:defRPr/>
              </a:pPr>
              <a:t>‹#›</a:t>
            </a:fld>
            <a:endParaRPr lang="cs-CZ" altLang="cs-CZ"/>
          </a:p>
        </p:txBody>
      </p:sp>
      <p:sp>
        <p:nvSpPr>
          <p:cNvPr id="8" name="Rectangle 219">
            <a:extLst>
              <a:ext uri="{FF2B5EF4-FFF2-40B4-BE49-F238E27FC236}">
                <a16:creationId xmlns:a16="http://schemas.microsoft.com/office/drawing/2014/main" id="{FBD84843-1198-4853-AB85-D7F04BB8D2F6}"/>
              </a:ext>
            </a:extLst>
          </p:cNvPr>
          <p:cNvSpPr>
            <a:spLocks noGrp="1" noChangeArrowheads="1"/>
          </p:cNvSpPr>
          <p:nvPr>
            <p:ph type="dt" sz="half" idx="11"/>
          </p:nvPr>
        </p:nvSpPr>
        <p:spPr>
          <a:ln/>
        </p:spPr>
        <p:txBody>
          <a:bodyPr/>
          <a:lstStyle>
            <a:lvl1pPr>
              <a:defRPr/>
            </a:lvl1pPr>
          </a:lstStyle>
          <a:p>
            <a:pPr>
              <a:defRPr/>
            </a:pPr>
            <a:endParaRPr lang="cs-CZ"/>
          </a:p>
        </p:txBody>
      </p:sp>
      <p:sp>
        <p:nvSpPr>
          <p:cNvPr id="9" name="Rectangle 220">
            <a:extLst>
              <a:ext uri="{FF2B5EF4-FFF2-40B4-BE49-F238E27FC236}">
                <a16:creationId xmlns:a16="http://schemas.microsoft.com/office/drawing/2014/main" id="{B0232F4A-95D3-46AE-A6D7-8C2EE890B08C}"/>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165466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218">
            <a:extLst>
              <a:ext uri="{FF2B5EF4-FFF2-40B4-BE49-F238E27FC236}">
                <a16:creationId xmlns:a16="http://schemas.microsoft.com/office/drawing/2014/main" id="{BCBFBE31-5AAF-4516-A8B3-1E64D8581694}"/>
              </a:ext>
            </a:extLst>
          </p:cNvPr>
          <p:cNvSpPr>
            <a:spLocks noGrp="1" noChangeArrowheads="1"/>
          </p:cNvSpPr>
          <p:nvPr>
            <p:ph type="sldNum" sz="quarter" idx="10"/>
          </p:nvPr>
        </p:nvSpPr>
        <p:spPr>
          <a:ln/>
        </p:spPr>
        <p:txBody>
          <a:bodyPr/>
          <a:lstStyle>
            <a:lvl1pPr>
              <a:defRPr/>
            </a:lvl1pPr>
          </a:lstStyle>
          <a:p>
            <a:pPr>
              <a:defRPr/>
            </a:pPr>
            <a:fld id="{5C56B4FE-5FB4-4B29-A828-1413F1C3E91C}" type="slidenum">
              <a:rPr lang="cs-CZ" altLang="cs-CZ"/>
              <a:pPr>
                <a:defRPr/>
              </a:pPr>
              <a:t>‹#›</a:t>
            </a:fld>
            <a:endParaRPr lang="cs-CZ" altLang="cs-CZ"/>
          </a:p>
        </p:txBody>
      </p:sp>
      <p:sp>
        <p:nvSpPr>
          <p:cNvPr id="4" name="Rectangle 219">
            <a:extLst>
              <a:ext uri="{FF2B5EF4-FFF2-40B4-BE49-F238E27FC236}">
                <a16:creationId xmlns:a16="http://schemas.microsoft.com/office/drawing/2014/main" id="{80709646-8416-44FE-8FA4-88C01BC2FB07}"/>
              </a:ext>
            </a:extLst>
          </p:cNvPr>
          <p:cNvSpPr>
            <a:spLocks noGrp="1" noChangeArrowheads="1"/>
          </p:cNvSpPr>
          <p:nvPr>
            <p:ph type="dt" sz="half" idx="11"/>
          </p:nvPr>
        </p:nvSpPr>
        <p:spPr>
          <a:ln/>
        </p:spPr>
        <p:txBody>
          <a:bodyPr/>
          <a:lstStyle>
            <a:lvl1pPr>
              <a:defRPr/>
            </a:lvl1pPr>
          </a:lstStyle>
          <a:p>
            <a:pPr>
              <a:defRPr/>
            </a:pPr>
            <a:endParaRPr lang="cs-CZ"/>
          </a:p>
        </p:txBody>
      </p:sp>
      <p:sp>
        <p:nvSpPr>
          <p:cNvPr id="5" name="Rectangle 220">
            <a:extLst>
              <a:ext uri="{FF2B5EF4-FFF2-40B4-BE49-F238E27FC236}">
                <a16:creationId xmlns:a16="http://schemas.microsoft.com/office/drawing/2014/main" id="{08127C03-42E9-4A0E-B634-1F10BC5702FA}"/>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424702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18">
            <a:extLst>
              <a:ext uri="{FF2B5EF4-FFF2-40B4-BE49-F238E27FC236}">
                <a16:creationId xmlns:a16="http://schemas.microsoft.com/office/drawing/2014/main" id="{45A1A01B-416F-4DFF-ADFC-6A381DC2F632}"/>
              </a:ext>
            </a:extLst>
          </p:cNvPr>
          <p:cNvSpPr>
            <a:spLocks noGrp="1" noChangeArrowheads="1"/>
          </p:cNvSpPr>
          <p:nvPr>
            <p:ph type="sldNum" sz="quarter" idx="10"/>
          </p:nvPr>
        </p:nvSpPr>
        <p:spPr>
          <a:ln/>
        </p:spPr>
        <p:txBody>
          <a:bodyPr/>
          <a:lstStyle>
            <a:lvl1pPr>
              <a:defRPr/>
            </a:lvl1pPr>
          </a:lstStyle>
          <a:p>
            <a:pPr>
              <a:defRPr/>
            </a:pPr>
            <a:fld id="{7D355DE2-6D20-4A6E-A37A-59661FAAC85F}" type="slidenum">
              <a:rPr lang="cs-CZ" altLang="cs-CZ"/>
              <a:pPr>
                <a:defRPr/>
              </a:pPr>
              <a:t>‹#›</a:t>
            </a:fld>
            <a:endParaRPr lang="cs-CZ" altLang="cs-CZ"/>
          </a:p>
        </p:txBody>
      </p:sp>
      <p:sp>
        <p:nvSpPr>
          <p:cNvPr id="3" name="Rectangle 219">
            <a:extLst>
              <a:ext uri="{FF2B5EF4-FFF2-40B4-BE49-F238E27FC236}">
                <a16:creationId xmlns:a16="http://schemas.microsoft.com/office/drawing/2014/main" id="{3856589D-382D-4634-8184-B6086591B167}"/>
              </a:ext>
            </a:extLst>
          </p:cNvPr>
          <p:cNvSpPr>
            <a:spLocks noGrp="1" noChangeArrowheads="1"/>
          </p:cNvSpPr>
          <p:nvPr>
            <p:ph type="dt" sz="half" idx="11"/>
          </p:nvPr>
        </p:nvSpPr>
        <p:spPr>
          <a:ln/>
        </p:spPr>
        <p:txBody>
          <a:bodyPr/>
          <a:lstStyle>
            <a:lvl1pPr>
              <a:defRPr/>
            </a:lvl1pPr>
          </a:lstStyle>
          <a:p>
            <a:pPr>
              <a:defRPr/>
            </a:pPr>
            <a:endParaRPr lang="cs-CZ"/>
          </a:p>
        </p:txBody>
      </p:sp>
      <p:sp>
        <p:nvSpPr>
          <p:cNvPr id="4" name="Rectangle 220">
            <a:extLst>
              <a:ext uri="{FF2B5EF4-FFF2-40B4-BE49-F238E27FC236}">
                <a16:creationId xmlns:a16="http://schemas.microsoft.com/office/drawing/2014/main" id="{C93F5698-3CC1-4957-B97E-C9D99C57A405}"/>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381181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218">
            <a:extLst>
              <a:ext uri="{FF2B5EF4-FFF2-40B4-BE49-F238E27FC236}">
                <a16:creationId xmlns:a16="http://schemas.microsoft.com/office/drawing/2014/main" id="{D1FB791A-ACA4-4C4C-9645-BFE28A225720}"/>
              </a:ext>
            </a:extLst>
          </p:cNvPr>
          <p:cNvSpPr>
            <a:spLocks noGrp="1" noChangeArrowheads="1"/>
          </p:cNvSpPr>
          <p:nvPr>
            <p:ph type="sldNum" sz="quarter" idx="10"/>
          </p:nvPr>
        </p:nvSpPr>
        <p:spPr>
          <a:ln/>
        </p:spPr>
        <p:txBody>
          <a:bodyPr/>
          <a:lstStyle>
            <a:lvl1pPr>
              <a:defRPr/>
            </a:lvl1pPr>
          </a:lstStyle>
          <a:p>
            <a:pPr>
              <a:defRPr/>
            </a:pPr>
            <a:fld id="{832D0384-6E79-4A54-8890-19B7416E8503}" type="slidenum">
              <a:rPr lang="cs-CZ" altLang="cs-CZ"/>
              <a:pPr>
                <a:defRPr/>
              </a:pPr>
              <a:t>‹#›</a:t>
            </a:fld>
            <a:endParaRPr lang="cs-CZ" altLang="cs-CZ"/>
          </a:p>
        </p:txBody>
      </p:sp>
      <p:sp>
        <p:nvSpPr>
          <p:cNvPr id="6" name="Rectangle 219">
            <a:extLst>
              <a:ext uri="{FF2B5EF4-FFF2-40B4-BE49-F238E27FC236}">
                <a16:creationId xmlns:a16="http://schemas.microsoft.com/office/drawing/2014/main" id="{20C9F969-006D-423E-9469-6D88E66B4651}"/>
              </a:ext>
            </a:extLst>
          </p:cNvPr>
          <p:cNvSpPr>
            <a:spLocks noGrp="1" noChangeArrowheads="1"/>
          </p:cNvSpPr>
          <p:nvPr>
            <p:ph type="dt" sz="half" idx="11"/>
          </p:nvPr>
        </p:nvSpPr>
        <p:spPr>
          <a:ln/>
        </p:spPr>
        <p:txBody>
          <a:bodyPr/>
          <a:lstStyle>
            <a:lvl1pPr>
              <a:defRPr/>
            </a:lvl1pPr>
          </a:lstStyle>
          <a:p>
            <a:pPr>
              <a:defRPr/>
            </a:pPr>
            <a:endParaRPr lang="cs-CZ"/>
          </a:p>
        </p:txBody>
      </p:sp>
      <p:sp>
        <p:nvSpPr>
          <p:cNvPr id="7" name="Rectangle 220">
            <a:extLst>
              <a:ext uri="{FF2B5EF4-FFF2-40B4-BE49-F238E27FC236}">
                <a16:creationId xmlns:a16="http://schemas.microsoft.com/office/drawing/2014/main" id="{711740A7-24CD-499C-9309-12806306340B}"/>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221125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218">
            <a:extLst>
              <a:ext uri="{FF2B5EF4-FFF2-40B4-BE49-F238E27FC236}">
                <a16:creationId xmlns:a16="http://schemas.microsoft.com/office/drawing/2014/main" id="{7515447D-2886-46BA-89D2-B358698FDA58}"/>
              </a:ext>
            </a:extLst>
          </p:cNvPr>
          <p:cNvSpPr>
            <a:spLocks noGrp="1" noChangeArrowheads="1"/>
          </p:cNvSpPr>
          <p:nvPr>
            <p:ph type="sldNum" sz="quarter" idx="10"/>
          </p:nvPr>
        </p:nvSpPr>
        <p:spPr>
          <a:ln/>
        </p:spPr>
        <p:txBody>
          <a:bodyPr/>
          <a:lstStyle>
            <a:lvl1pPr>
              <a:defRPr/>
            </a:lvl1pPr>
          </a:lstStyle>
          <a:p>
            <a:pPr>
              <a:defRPr/>
            </a:pPr>
            <a:fld id="{0132BAC5-F839-4A62-BFDE-3A061983E605}" type="slidenum">
              <a:rPr lang="cs-CZ" altLang="cs-CZ"/>
              <a:pPr>
                <a:defRPr/>
              </a:pPr>
              <a:t>‹#›</a:t>
            </a:fld>
            <a:endParaRPr lang="cs-CZ" altLang="cs-CZ"/>
          </a:p>
        </p:txBody>
      </p:sp>
      <p:sp>
        <p:nvSpPr>
          <p:cNvPr id="6" name="Rectangle 219">
            <a:extLst>
              <a:ext uri="{FF2B5EF4-FFF2-40B4-BE49-F238E27FC236}">
                <a16:creationId xmlns:a16="http://schemas.microsoft.com/office/drawing/2014/main" id="{C5569E80-C637-4036-875C-C75977B173DB}"/>
              </a:ext>
            </a:extLst>
          </p:cNvPr>
          <p:cNvSpPr>
            <a:spLocks noGrp="1" noChangeArrowheads="1"/>
          </p:cNvSpPr>
          <p:nvPr>
            <p:ph type="dt" sz="half" idx="11"/>
          </p:nvPr>
        </p:nvSpPr>
        <p:spPr>
          <a:ln/>
        </p:spPr>
        <p:txBody>
          <a:bodyPr/>
          <a:lstStyle>
            <a:lvl1pPr>
              <a:defRPr/>
            </a:lvl1pPr>
          </a:lstStyle>
          <a:p>
            <a:pPr>
              <a:defRPr/>
            </a:pPr>
            <a:endParaRPr lang="cs-CZ"/>
          </a:p>
        </p:txBody>
      </p:sp>
      <p:sp>
        <p:nvSpPr>
          <p:cNvPr id="7" name="Rectangle 220">
            <a:extLst>
              <a:ext uri="{FF2B5EF4-FFF2-40B4-BE49-F238E27FC236}">
                <a16:creationId xmlns:a16="http://schemas.microsoft.com/office/drawing/2014/main" id="{08E8F6C3-7099-4FBD-85DB-83BA22E78645}"/>
              </a:ext>
            </a:extLst>
          </p:cNvPr>
          <p:cNvSpPr>
            <a:spLocks noGrp="1" noChangeArrowheads="1"/>
          </p:cNvSpPr>
          <p:nvPr>
            <p:ph type="ftr" sz="quarter" idx="12"/>
          </p:nvPr>
        </p:nvSpPr>
        <p:spPr>
          <a:ln/>
        </p:spPr>
        <p:txBody>
          <a:bodyPr/>
          <a:lstStyle>
            <a:lvl1pPr>
              <a:defRPr/>
            </a:lvl1pPr>
          </a:lstStyle>
          <a:p>
            <a:pPr>
              <a:defRPr/>
            </a:pPr>
            <a:endParaRPr lang="cs-CZ"/>
          </a:p>
        </p:txBody>
      </p:sp>
    </p:spTree>
    <p:extLst>
      <p:ext uri="{BB962C8B-B14F-4D97-AF65-F5344CB8AC3E}">
        <p14:creationId xmlns:p14="http://schemas.microsoft.com/office/powerpoint/2010/main" val="70485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C6C6C"/>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A889C32-A6EA-4F72-BAB4-29F217D7C635}"/>
              </a:ext>
            </a:extLst>
          </p:cNvPr>
          <p:cNvGrpSpPr>
            <a:grpSpLocks/>
          </p:cNvGrpSpPr>
          <p:nvPr/>
        </p:nvGrpSpPr>
        <p:grpSpPr bwMode="auto">
          <a:xfrm>
            <a:off x="-496888" y="1308100"/>
            <a:ext cx="10429876" cy="5908675"/>
            <a:chOff x="-313" y="824"/>
            <a:chExt cx="6570" cy="3722"/>
          </a:xfrm>
        </p:grpSpPr>
        <p:sp>
          <p:nvSpPr>
            <p:cNvPr id="19459" name="Rectangle 3">
              <a:extLst>
                <a:ext uri="{FF2B5EF4-FFF2-40B4-BE49-F238E27FC236}">
                  <a16:creationId xmlns:a16="http://schemas.microsoft.com/office/drawing/2014/main" id="{B15E5CAE-549A-4E10-B9FA-A504B223CFB2}"/>
                </a:ext>
              </a:extLst>
            </p:cNvPr>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0" name="Rectangle 4">
              <a:extLst>
                <a:ext uri="{FF2B5EF4-FFF2-40B4-BE49-F238E27FC236}">
                  <a16:creationId xmlns:a16="http://schemas.microsoft.com/office/drawing/2014/main" id="{6789323A-0C88-492A-908B-EEC3F143A8D2}"/>
                </a:ext>
              </a:extLst>
            </p:cNvPr>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1" name="Rectangle 5">
              <a:extLst>
                <a:ext uri="{FF2B5EF4-FFF2-40B4-BE49-F238E27FC236}">
                  <a16:creationId xmlns:a16="http://schemas.microsoft.com/office/drawing/2014/main" id="{BDC9837E-B455-426B-BA1D-06B0D9BD3E5C}"/>
                </a:ext>
              </a:extLst>
            </p:cNvPr>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2" name="Rectangle 6">
              <a:extLst>
                <a:ext uri="{FF2B5EF4-FFF2-40B4-BE49-F238E27FC236}">
                  <a16:creationId xmlns:a16="http://schemas.microsoft.com/office/drawing/2014/main" id="{FD95E0D3-693B-4784-9A22-9E49FB1B96EC}"/>
                </a:ext>
              </a:extLst>
            </p:cNvPr>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3" name="Rectangle 7">
              <a:extLst>
                <a:ext uri="{FF2B5EF4-FFF2-40B4-BE49-F238E27FC236}">
                  <a16:creationId xmlns:a16="http://schemas.microsoft.com/office/drawing/2014/main" id="{62BB9CD7-7757-49CE-ACBF-654B14FE541B}"/>
                </a:ext>
              </a:extLst>
            </p:cNvPr>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4" name="Rectangle 8">
              <a:extLst>
                <a:ext uri="{FF2B5EF4-FFF2-40B4-BE49-F238E27FC236}">
                  <a16:creationId xmlns:a16="http://schemas.microsoft.com/office/drawing/2014/main" id="{A888B3F0-A8CC-4934-858B-4D1C98FCD3F0}"/>
                </a:ext>
              </a:extLst>
            </p:cNvPr>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5" name="Rectangle 9">
              <a:extLst>
                <a:ext uri="{FF2B5EF4-FFF2-40B4-BE49-F238E27FC236}">
                  <a16:creationId xmlns:a16="http://schemas.microsoft.com/office/drawing/2014/main" id="{5CB627C6-D0F6-4324-B68F-76E61F681DE2}"/>
                </a:ext>
              </a:extLst>
            </p:cNvPr>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6" name="Rectangle 10">
              <a:extLst>
                <a:ext uri="{FF2B5EF4-FFF2-40B4-BE49-F238E27FC236}">
                  <a16:creationId xmlns:a16="http://schemas.microsoft.com/office/drawing/2014/main" id="{99467CDE-1237-4AB4-95B6-90625CD2C48F}"/>
                </a:ext>
              </a:extLst>
            </p:cNvPr>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7" name="Rectangle 11">
              <a:extLst>
                <a:ext uri="{FF2B5EF4-FFF2-40B4-BE49-F238E27FC236}">
                  <a16:creationId xmlns:a16="http://schemas.microsoft.com/office/drawing/2014/main" id="{48262853-E3FE-4734-8F2C-6D7DDD97DA00}"/>
                </a:ext>
              </a:extLst>
            </p:cNvPr>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8" name="Rectangle 12">
              <a:extLst>
                <a:ext uri="{FF2B5EF4-FFF2-40B4-BE49-F238E27FC236}">
                  <a16:creationId xmlns:a16="http://schemas.microsoft.com/office/drawing/2014/main" id="{1A45EC2A-C5C1-44D0-A282-7FEE0EC0C0AB}"/>
                </a:ext>
              </a:extLst>
            </p:cNvPr>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69" name="Rectangle 13">
              <a:extLst>
                <a:ext uri="{FF2B5EF4-FFF2-40B4-BE49-F238E27FC236}">
                  <a16:creationId xmlns:a16="http://schemas.microsoft.com/office/drawing/2014/main" id="{C09B594D-CA4B-4623-A460-0528738CF61D}"/>
                </a:ext>
              </a:extLst>
            </p:cNvPr>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70" name="Rectangle 14">
              <a:extLst>
                <a:ext uri="{FF2B5EF4-FFF2-40B4-BE49-F238E27FC236}">
                  <a16:creationId xmlns:a16="http://schemas.microsoft.com/office/drawing/2014/main" id="{C21115D4-7D78-4CBB-96A9-D62F4D4414E3}"/>
                </a:ext>
              </a:extLst>
            </p:cNvPr>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71" name="Rectangle 15">
              <a:extLst>
                <a:ext uri="{FF2B5EF4-FFF2-40B4-BE49-F238E27FC236}">
                  <a16:creationId xmlns:a16="http://schemas.microsoft.com/office/drawing/2014/main" id="{55A26CD0-BDFB-4778-9E23-0A52DDB8273B}"/>
                </a:ext>
              </a:extLst>
            </p:cNvPr>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72" name="Rectangle 16">
              <a:extLst>
                <a:ext uri="{FF2B5EF4-FFF2-40B4-BE49-F238E27FC236}">
                  <a16:creationId xmlns:a16="http://schemas.microsoft.com/office/drawing/2014/main" id="{5E345A41-8C85-46A3-905F-C395A80C8B35}"/>
                </a:ext>
              </a:extLst>
            </p:cNvPr>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73" name="Rectangle 17">
              <a:extLst>
                <a:ext uri="{FF2B5EF4-FFF2-40B4-BE49-F238E27FC236}">
                  <a16:creationId xmlns:a16="http://schemas.microsoft.com/office/drawing/2014/main" id="{A37C41EE-39D9-40E9-9D35-2CD8E338D09F}"/>
                </a:ext>
              </a:extLst>
            </p:cNvPr>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cs-CZ">
                <a:effectLst>
                  <a:outerShdw blurRad="38100" dist="38100" dir="2700000" algn="tl">
                    <a:srgbClr val="FFFFFF"/>
                  </a:outerShdw>
                </a:effectLst>
                <a:latin typeface="Arial" charset="0"/>
              </a:endParaRPr>
            </a:p>
          </p:txBody>
        </p:sp>
        <p:sp>
          <p:nvSpPr>
            <p:cNvPr id="19474" name="Rectangle 18">
              <a:extLst>
                <a:ext uri="{FF2B5EF4-FFF2-40B4-BE49-F238E27FC236}">
                  <a16:creationId xmlns:a16="http://schemas.microsoft.com/office/drawing/2014/main" id="{6B4AF1BF-EE51-40B5-BAD8-8E717D5C6E3A}"/>
                </a:ext>
              </a:extLst>
            </p:cNvPr>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cs-CZ">
                <a:effectLst>
                  <a:outerShdw blurRad="38100" dist="38100" dir="2700000" algn="tl">
                    <a:srgbClr val="FFFFFF"/>
                  </a:outerShdw>
                </a:effectLst>
                <a:latin typeface="Arial" charset="0"/>
              </a:endParaRPr>
            </a:p>
          </p:txBody>
        </p:sp>
        <p:sp>
          <p:nvSpPr>
            <p:cNvPr id="19475" name="Rectangle 19">
              <a:extLst>
                <a:ext uri="{FF2B5EF4-FFF2-40B4-BE49-F238E27FC236}">
                  <a16:creationId xmlns:a16="http://schemas.microsoft.com/office/drawing/2014/main" id="{0F7D2EFF-2C7B-4A2D-B33D-A92B0D2D5BD1}"/>
                </a:ext>
              </a:extLst>
            </p:cNvPr>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76" name="Rectangle 20">
              <a:extLst>
                <a:ext uri="{FF2B5EF4-FFF2-40B4-BE49-F238E27FC236}">
                  <a16:creationId xmlns:a16="http://schemas.microsoft.com/office/drawing/2014/main" id="{35A66B96-2DCE-49E5-9FB2-0CA00ECA5CC2}"/>
                </a:ext>
              </a:extLst>
            </p:cNvPr>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77" name="Rectangle 21">
              <a:extLst>
                <a:ext uri="{FF2B5EF4-FFF2-40B4-BE49-F238E27FC236}">
                  <a16:creationId xmlns:a16="http://schemas.microsoft.com/office/drawing/2014/main" id="{E9E0B343-EEEF-4E90-AEED-F9084C901BC2}"/>
                </a:ext>
              </a:extLst>
            </p:cNvPr>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78" name="Rectangle 22">
              <a:extLst>
                <a:ext uri="{FF2B5EF4-FFF2-40B4-BE49-F238E27FC236}">
                  <a16:creationId xmlns:a16="http://schemas.microsoft.com/office/drawing/2014/main" id="{6CA20C86-35FF-4F6C-88BC-615EA7D81D3C}"/>
                </a:ext>
              </a:extLst>
            </p:cNvPr>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79" name="Rectangle 23">
              <a:extLst>
                <a:ext uri="{FF2B5EF4-FFF2-40B4-BE49-F238E27FC236}">
                  <a16:creationId xmlns:a16="http://schemas.microsoft.com/office/drawing/2014/main" id="{D071A06F-DDD1-442A-A428-BB995AD1E02A}"/>
                </a:ext>
              </a:extLst>
            </p:cNvPr>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0" name="Rectangle 24">
              <a:extLst>
                <a:ext uri="{FF2B5EF4-FFF2-40B4-BE49-F238E27FC236}">
                  <a16:creationId xmlns:a16="http://schemas.microsoft.com/office/drawing/2014/main" id="{7E761F79-E231-4275-9F78-BDCFAC61331B}"/>
                </a:ext>
              </a:extLst>
            </p:cNvPr>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1" name="Rectangle 25">
              <a:extLst>
                <a:ext uri="{FF2B5EF4-FFF2-40B4-BE49-F238E27FC236}">
                  <a16:creationId xmlns:a16="http://schemas.microsoft.com/office/drawing/2014/main" id="{AA7C58F8-493D-4DD9-B070-12ED1CF32F1D}"/>
                </a:ext>
              </a:extLst>
            </p:cNvPr>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82" name="Rectangle 26">
              <a:extLst>
                <a:ext uri="{FF2B5EF4-FFF2-40B4-BE49-F238E27FC236}">
                  <a16:creationId xmlns:a16="http://schemas.microsoft.com/office/drawing/2014/main" id="{FABC2F3F-1D86-44BF-A454-443093F99A80}"/>
                </a:ext>
              </a:extLst>
            </p:cNvPr>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3" name="Rectangle 27">
              <a:extLst>
                <a:ext uri="{FF2B5EF4-FFF2-40B4-BE49-F238E27FC236}">
                  <a16:creationId xmlns:a16="http://schemas.microsoft.com/office/drawing/2014/main" id="{E71AE7DC-080A-445A-946A-1041D3F2D22F}"/>
                </a:ext>
              </a:extLst>
            </p:cNvPr>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4" name="Rectangle 28">
              <a:extLst>
                <a:ext uri="{FF2B5EF4-FFF2-40B4-BE49-F238E27FC236}">
                  <a16:creationId xmlns:a16="http://schemas.microsoft.com/office/drawing/2014/main" id="{FD45E578-C78D-4BB6-BD2E-A8AEC83191A9}"/>
                </a:ext>
              </a:extLst>
            </p:cNvPr>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5" name="Rectangle 29">
              <a:extLst>
                <a:ext uri="{FF2B5EF4-FFF2-40B4-BE49-F238E27FC236}">
                  <a16:creationId xmlns:a16="http://schemas.microsoft.com/office/drawing/2014/main" id="{47286A4E-9540-4264-B5DF-6BA32FD84FD5}"/>
                </a:ext>
              </a:extLst>
            </p:cNvPr>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cs-CZ">
                <a:effectLst>
                  <a:outerShdw blurRad="38100" dist="38100" dir="2700000" algn="tl">
                    <a:srgbClr val="FFFFFF"/>
                  </a:outerShdw>
                </a:effectLst>
                <a:latin typeface="Arial" charset="0"/>
              </a:endParaRPr>
            </a:p>
          </p:txBody>
        </p:sp>
        <p:sp>
          <p:nvSpPr>
            <p:cNvPr id="19486" name="Rectangle 30">
              <a:extLst>
                <a:ext uri="{FF2B5EF4-FFF2-40B4-BE49-F238E27FC236}">
                  <a16:creationId xmlns:a16="http://schemas.microsoft.com/office/drawing/2014/main" id="{37F0C508-0429-4501-8B1F-C268739C6D2A}"/>
                </a:ext>
              </a:extLst>
            </p:cNvPr>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87" name="Rectangle 31">
              <a:extLst>
                <a:ext uri="{FF2B5EF4-FFF2-40B4-BE49-F238E27FC236}">
                  <a16:creationId xmlns:a16="http://schemas.microsoft.com/office/drawing/2014/main" id="{8D0B88C5-AD7B-45C6-83EA-8B06B3EB208D}"/>
                </a:ext>
              </a:extLst>
            </p:cNvPr>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88" name="Rectangle 32">
              <a:extLst>
                <a:ext uri="{FF2B5EF4-FFF2-40B4-BE49-F238E27FC236}">
                  <a16:creationId xmlns:a16="http://schemas.microsoft.com/office/drawing/2014/main" id="{67A56340-D04A-4510-AD9D-4AD8314058E8}"/>
                </a:ext>
              </a:extLst>
            </p:cNvPr>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89" name="Rectangle 33">
              <a:extLst>
                <a:ext uri="{FF2B5EF4-FFF2-40B4-BE49-F238E27FC236}">
                  <a16:creationId xmlns:a16="http://schemas.microsoft.com/office/drawing/2014/main" id="{5C3F1101-1C48-40E1-88C6-D44222B815AD}"/>
                </a:ext>
              </a:extLst>
            </p:cNvPr>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90" name="Rectangle 34">
              <a:extLst>
                <a:ext uri="{FF2B5EF4-FFF2-40B4-BE49-F238E27FC236}">
                  <a16:creationId xmlns:a16="http://schemas.microsoft.com/office/drawing/2014/main" id="{18F982A2-F40B-49FE-B68F-093076416BEB}"/>
                </a:ext>
              </a:extLst>
            </p:cNvPr>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cs-CZ">
                <a:effectLst>
                  <a:outerShdw blurRad="38100" dist="38100" dir="2700000" algn="tl">
                    <a:srgbClr val="FFFFFF"/>
                  </a:outerShdw>
                </a:effectLst>
                <a:latin typeface="Arial" charset="0"/>
              </a:endParaRPr>
            </a:p>
          </p:txBody>
        </p:sp>
        <p:sp>
          <p:nvSpPr>
            <p:cNvPr id="19491" name="Oval 35">
              <a:extLst>
                <a:ext uri="{FF2B5EF4-FFF2-40B4-BE49-F238E27FC236}">
                  <a16:creationId xmlns:a16="http://schemas.microsoft.com/office/drawing/2014/main" id="{AF9014C4-AEFF-40CC-A098-6E7819B3D7B5}"/>
                </a:ext>
              </a:extLst>
            </p:cNvPr>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2" name="Oval 36">
              <a:extLst>
                <a:ext uri="{FF2B5EF4-FFF2-40B4-BE49-F238E27FC236}">
                  <a16:creationId xmlns:a16="http://schemas.microsoft.com/office/drawing/2014/main" id="{7B88FC2C-0FDE-44BC-9371-E727C3EC7436}"/>
                </a:ext>
              </a:extLst>
            </p:cNvPr>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3" name="Oval 37">
              <a:extLst>
                <a:ext uri="{FF2B5EF4-FFF2-40B4-BE49-F238E27FC236}">
                  <a16:creationId xmlns:a16="http://schemas.microsoft.com/office/drawing/2014/main" id="{89D614CE-AB1D-407D-B1EF-4AFAF263AB3D}"/>
                </a:ext>
              </a:extLst>
            </p:cNvPr>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4" name="Oval 38">
              <a:extLst>
                <a:ext uri="{FF2B5EF4-FFF2-40B4-BE49-F238E27FC236}">
                  <a16:creationId xmlns:a16="http://schemas.microsoft.com/office/drawing/2014/main" id="{3C94CCB8-EF2D-47DD-B95C-97B51866F826}"/>
                </a:ext>
              </a:extLst>
            </p:cNvPr>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5" name="Oval 39">
              <a:extLst>
                <a:ext uri="{FF2B5EF4-FFF2-40B4-BE49-F238E27FC236}">
                  <a16:creationId xmlns:a16="http://schemas.microsoft.com/office/drawing/2014/main" id="{534B088A-460B-4684-96CC-C4AEF81074EA}"/>
                </a:ext>
              </a:extLst>
            </p:cNvPr>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6" name="Oval 40">
              <a:extLst>
                <a:ext uri="{FF2B5EF4-FFF2-40B4-BE49-F238E27FC236}">
                  <a16:creationId xmlns:a16="http://schemas.microsoft.com/office/drawing/2014/main" id="{7A647CDD-B32C-45FE-A0FA-B2FFDF4A515E}"/>
                </a:ext>
              </a:extLst>
            </p:cNvPr>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7" name="Oval 41">
              <a:extLst>
                <a:ext uri="{FF2B5EF4-FFF2-40B4-BE49-F238E27FC236}">
                  <a16:creationId xmlns:a16="http://schemas.microsoft.com/office/drawing/2014/main" id="{C53450F8-862D-4D62-858B-1D912C6082D3}"/>
                </a:ext>
              </a:extLst>
            </p:cNvPr>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8" name="Oval 42">
              <a:extLst>
                <a:ext uri="{FF2B5EF4-FFF2-40B4-BE49-F238E27FC236}">
                  <a16:creationId xmlns:a16="http://schemas.microsoft.com/office/drawing/2014/main" id="{429DDF5F-75D9-446B-BC72-4706CE80863B}"/>
                </a:ext>
              </a:extLst>
            </p:cNvPr>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499" name="Oval 43">
              <a:extLst>
                <a:ext uri="{FF2B5EF4-FFF2-40B4-BE49-F238E27FC236}">
                  <a16:creationId xmlns:a16="http://schemas.microsoft.com/office/drawing/2014/main" id="{BC29625A-4238-4F5F-A5CF-DAF150F2F3BD}"/>
                </a:ext>
              </a:extLst>
            </p:cNvPr>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0" name="Oval 44">
              <a:extLst>
                <a:ext uri="{FF2B5EF4-FFF2-40B4-BE49-F238E27FC236}">
                  <a16:creationId xmlns:a16="http://schemas.microsoft.com/office/drawing/2014/main" id="{7B814439-91E1-431B-AB5F-8F044F351C7D}"/>
                </a:ext>
              </a:extLst>
            </p:cNvPr>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1" name="Oval 45">
              <a:extLst>
                <a:ext uri="{FF2B5EF4-FFF2-40B4-BE49-F238E27FC236}">
                  <a16:creationId xmlns:a16="http://schemas.microsoft.com/office/drawing/2014/main" id="{B7E2FED6-39DB-481A-B393-20165336BDA7}"/>
                </a:ext>
              </a:extLst>
            </p:cNvPr>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2" name="Oval 46">
              <a:extLst>
                <a:ext uri="{FF2B5EF4-FFF2-40B4-BE49-F238E27FC236}">
                  <a16:creationId xmlns:a16="http://schemas.microsoft.com/office/drawing/2014/main" id="{405532FC-93C8-4A91-A878-30674FF8ACCD}"/>
                </a:ext>
              </a:extLst>
            </p:cNvPr>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3" name="Oval 47">
              <a:extLst>
                <a:ext uri="{FF2B5EF4-FFF2-40B4-BE49-F238E27FC236}">
                  <a16:creationId xmlns:a16="http://schemas.microsoft.com/office/drawing/2014/main" id="{CDD51DBB-EA73-4C9F-BB6D-BB5D583F4A05}"/>
                </a:ext>
              </a:extLst>
            </p:cNvPr>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4" name="Oval 48">
              <a:extLst>
                <a:ext uri="{FF2B5EF4-FFF2-40B4-BE49-F238E27FC236}">
                  <a16:creationId xmlns:a16="http://schemas.microsoft.com/office/drawing/2014/main" id="{E4A6F8CF-230D-4AC3-BFDE-77E246B9CB4D}"/>
                </a:ext>
              </a:extLst>
            </p:cNvPr>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5" name="Oval 49">
              <a:extLst>
                <a:ext uri="{FF2B5EF4-FFF2-40B4-BE49-F238E27FC236}">
                  <a16:creationId xmlns:a16="http://schemas.microsoft.com/office/drawing/2014/main" id="{87D89041-3920-4C80-9BC4-3E30AAACE658}"/>
                </a:ext>
              </a:extLst>
            </p:cNvPr>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6" name="Oval 50">
              <a:extLst>
                <a:ext uri="{FF2B5EF4-FFF2-40B4-BE49-F238E27FC236}">
                  <a16:creationId xmlns:a16="http://schemas.microsoft.com/office/drawing/2014/main" id="{036B118D-F882-49D1-BD52-AEAA5BF5A85C}"/>
                </a:ext>
              </a:extLst>
            </p:cNvPr>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7" name="Oval 51">
              <a:extLst>
                <a:ext uri="{FF2B5EF4-FFF2-40B4-BE49-F238E27FC236}">
                  <a16:creationId xmlns:a16="http://schemas.microsoft.com/office/drawing/2014/main" id="{28E9E185-5977-4C71-A0F4-C96B6D387D0E}"/>
                </a:ext>
              </a:extLst>
            </p:cNvPr>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8" name="Oval 52">
              <a:extLst>
                <a:ext uri="{FF2B5EF4-FFF2-40B4-BE49-F238E27FC236}">
                  <a16:creationId xmlns:a16="http://schemas.microsoft.com/office/drawing/2014/main" id="{55E1CC6C-4FA4-4471-84FD-1C7B7FA4300A}"/>
                </a:ext>
              </a:extLst>
            </p:cNvPr>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09" name="Oval 53">
              <a:extLst>
                <a:ext uri="{FF2B5EF4-FFF2-40B4-BE49-F238E27FC236}">
                  <a16:creationId xmlns:a16="http://schemas.microsoft.com/office/drawing/2014/main" id="{C38A57DA-4FEF-426F-A8D2-F4E37446EA18}"/>
                </a:ext>
              </a:extLst>
            </p:cNvPr>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0" name="Oval 54">
              <a:extLst>
                <a:ext uri="{FF2B5EF4-FFF2-40B4-BE49-F238E27FC236}">
                  <a16:creationId xmlns:a16="http://schemas.microsoft.com/office/drawing/2014/main" id="{50D63399-2993-4ADD-A0CA-FA736A1A5140}"/>
                </a:ext>
              </a:extLst>
            </p:cNvPr>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1" name="Oval 55">
              <a:extLst>
                <a:ext uri="{FF2B5EF4-FFF2-40B4-BE49-F238E27FC236}">
                  <a16:creationId xmlns:a16="http://schemas.microsoft.com/office/drawing/2014/main" id="{438A1925-DF5D-4B44-89BF-23D7C819631B}"/>
                </a:ext>
              </a:extLst>
            </p:cNvPr>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2" name="Oval 56">
              <a:extLst>
                <a:ext uri="{FF2B5EF4-FFF2-40B4-BE49-F238E27FC236}">
                  <a16:creationId xmlns:a16="http://schemas.microsoft.com/office/drawing/2014/main" id="{64DA68C6-5676-4043-A555-6D728517F618}"/>
                </a:ext>
              </a:extLst>
            </p:cNvPr>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3" name="Oval 57">
              <a:extLst>
                <a:ext uri="{FF2B5EF4-FFF2-40B4-BE49-F238E27FC236}">
                  <a16:creationId xmlns:a16="http://schemas.microsoft.com/office/drawing/2014/main" id="{34C8EFFF-03D3-4C3C-A821-36AFF81101E5}"/>
                </a:ext>
              </a:extLst>
            </p:cNvPr>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4" name="Oval 58">
              <a:extLst>
                <a:ext uri="{FF2B5EF4-FFF2-40B4-BE49-F238E27FC236}">
                  <a16:creationId xmlns:a16="http://schemas.microsoft.com/office/drawing/2014/main" id="{55B2C068-3027-458A-9F55-F8E66F5CB290}"/>
                </a:ext>
              </a:extLst>
            </p:cNvPr>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5" name="Oval 59">
              <a:extLst>
                <a:ext uri="{FF2B5EF4-FFF2-40B4-BE49-F238E27FC236}">
                  <a16:creationId xmlns:a16="http://schemas.microsoft.com/office/drawing/2014/main" id="{0B161A00-4BF8-4509-AAC4-6D3C790A9562}"/>
                </a:ext>
              </a:extLst>
            </p:cNvPr>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6" name="Oval 60">
              <a:extLst>
                <a:ext uri="{FF2B5EF4-FFF2-40B4-BE49-F238E27FC236}">
                  <a16:creationId xmlns:a16="http://schemas.microsoft.com/office/drawing/2014/main" id="{09B0EE7A-D39A-4E6D-8B97-5602020C3657}"/>
                </a:ext>
              </a:extLst>
            </p:cNvPr>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7" name="Oval 61">
              <a:extLst>
                <a:ext uri="{FF2B5EF4-FFF2-40B4-BE49-F238E27FC236}">
                  <a16:creationId xmlns:a16="http://schemas.microsoft.com/office/drawing/2014/main" id="{0E7EC136-913D-4E5C-BD92-BA251C3E0E98}"/>
                </a:ext>
              </a:extLst>
            </p:cNvPr>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8" name="Oval 62">
              <a:extLst>
                <a:ext uri="{FF2B5EF4-FFF2-40B4-BE49-F238E27FC236}">
                  <a16:creationId xmlns:a16="http://schemas.microsoft.com/office/drawing/2014/main" id="{373A11EC-24B5-492A-A6F5-9A85C2725E33}"/>
                </a:ext>
              </a:extLst>
            </p:cNvPr>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19" name="Oval 63">
              <a:extLst>
                <a:ext uri="{FF2B5EF4-FFF2-40B4-BE49-F238E27FC236}">
                  <a16:creationId xmlns:a16="http://schemas.microsoft.com/office/drawing/2014/main" id="{F64A7F43-F62A-49BA-8B26-2F33D6C4B126}"/>
                </a:ext>
              </a:extLst>
            </p:cNvPr>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0" name="Oval 64">
              <a:extLst>
                <a:ext uri="{FF2B5EF4-FFF2-40B4-BE49-F238E27FC236}">
                  <a16:creationId xmlns:a16="http://schemas.microsoft.com/office/drawing/2014/main" id="{B4CC4FAA-FDED-4261-8FD3-9761737EBE09}"/>
                </a:ext>
              </a:extLst>
            </p:cNvPr>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1" name="Oval 65">
              <a:extLst>
                <a:ext uri="{FF2B5EF4-FFF2-40B4-BE49-F238E27FC236}">
                  <a16:creationId xmlns:a16="http://schemas.microsoft.com/office/drawing/2014/main" id="{5E248634-1A99-45E6-BC24-3B84489825EF}"/>
                </a:ext>
              </a:extLst>
            </p:cNvPr>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2" name="Oval 66">
              <a:extLst>
                <a:ext uri="{FF2B5EF4-FFF2-40B4-BE49-F238E27FC236}">
                  <a16:creationId xmlns:a16="http://schemas.microsoft.com/office/drawing/2014/main" id="{BFB11371-1795-4A50-84AD-E8BF6A36DB92}"/>
                </a:ext>
              </a:extLst>
            </p:cNvPr>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3" name="Oval 67">
              <a:extLst>
                <a:ext uri="{FF2B5EF4-FFF2-40B4-BE49-F238E27FC236}">
                  <a16:creationId xmlns:a16="http://schemas.microsoft.com/office/drawing/2014/main" id="{3C2478A6-E50E-4354-9547-0CDF5F13E745}"/>
                </a:ext>
              </a:extLst>
            </p:cNvPr>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4" name="Oval 68">
              <a:extLst>
                <a:ext uri="{FF2B5EF4-FFF2-40B4-BE49-F238E27FC236}">
                  <a16:creationId xmlns:a16="http://schemas.microsoft.com/office/drawing/2014/main" id="{AE838632-6A2B-42AD-9DD0-D0B610849808}"/>
                </a:ext>
              </a:extLst>
            </p:cNvPr>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5" name="Oval 69">
              <a:extLst>
                <a:ext uri="{FF2B5EF4-FFF2-40B4-BE49-F238E27FC236}">
                  <a16:creationId xmlns:a16="http://schemas.microsoft.com/office/drawing/2014/main" id="{EB82AE5D-13E9-48CC-BFC5-35E5921B7148}"/>
                </a:ext>
              </a:extLst>
            </p:cNvPr>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6" name="Oval 70">
              <a:extLst>
                <a:ext uri="{FF2B5EF4-FFF2-40B4-BE49-F238E27FC236}">
                  <a16:creationId xmlns:a16="http://schemas.microsoft.com/office/drawing/2014/main" id="{2BB8DBC4-7A51-4460-910D-72C71E3E251A}"/>
                </a:ext>
              </a:extLst>
            </p:cNvPr>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7" name="Oval 71">
              <a:extLst>
                <a:ext uri="{FF2B5EF4-FFF2-40B4-BE49-F238E27FC236}">
                  <a16:creationId xmlns:a16="http://schemas.microsoft.com/office/drawing/2014/main" id="{4B2F011F-4757-4CFE-9E08-5F7F94865E77}"/>
                </a:ext>
              </a:extLst>
            </p:cNvPr>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8" name="Oval 72">
              <a:extLst>
                <a:ext uri="{FF2B5EF4-FFF2-40B4-BE49-F238E27FC236}">
                  <a16:creationId xmlns:a16="http://schemas.microsoft.com/office/drawing/2014/main" id="{3C724971-9CD5-42DA-8537-F7B84D4E286B}"/>
                </a:ext>
              </a:extLst>
            </p:cNvPr>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29" name="Oval 73">
              <a:extLst>
                <a:ext uri="{FF2B5EF4-FFF2-40B4-BE49-F238E27FC236}">
                  <a16:creationId xmlns:a16="http://schemas.microsoft.com/office/drawing/2014/main" id="{C7AAA651-F6B0-43A4-8F4F-F2020E18AF83}"/>
                </a:ext>
              </a:extLst>
            </p:cNvPr>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0" name="Oval 74">
              <a:extLst>
                <a:ext uri="{FF2B5EF4-FFF2-40B4-BE49-F238E27FC236}">
                  <a16:creationId xmlns:a16="http://schemas.microsoft.com/office/drawing/2014/main" id="{954BAA58-841D-477F-8A06-B1319BE5ADDF}"/>
                </a:ext>
              </a:extLst>
            </p:cNvPr>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1" name="Oval 75">
              <a:extLst>
                <a:ext uri="{FF2B5EF4-FFF2-40B4-BE49-F238E27FC236}">
                  <a16:creationId xmlns:a16="http://schemas.microsoft.com/office/drawing/2014/main" id="{4FC56627-16A2-4B17-9652-068213899B21}"/>
                </a:ext>
              </a:extLst>
            </p:cNvPr>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2" name="Oval 76">
              <a:extLst>
                <a:ext uri="{FF2B5EF4-FFF2-40B4-BE49-F238E27FC236}">
                  <a16:creationId xmlns:a16="http://schemas.microsoft.com/office/drawing/2014/main" id="{948997AD-880F-420B-B29C-0FCFE7828599}"/>
                </a:ext>
              </a:extLst>
            </p:cNvPr>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3" name="Oval 77">
              <a:extLst>
                <a:ext uri="{FF2B5EF4-FFF2-40B4-BE49-F238E27FC236}">
                  <a16:creationId xmlns:a16="http://schemas.microsoft.com/office/drawing/2014/main" id="{6FF019EB-EF81-49AB-985F-13EA05CE6445}"/>
                </a:ext>
              </a:extLst>
            </p:cNvPr>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4" name="Oval 78">
              <a:extLst>
                <a:ext uri="{FF2B5EF4-FFF2-40B4-BE49-F238E27FC236}">
                  <a16:creationId xmlns:a16="http://schemas.microsoft.com/office/drawing/2014/main" id="{3641710B-F29B-4780-81DF-04900E2537DA}"/>
                </a:ext>
              </a:extLst>
            </p:cNvPr>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5" name="Oval 79">
              <a:extLst>
                <a:ext uri="{FF2B5EF4-FFF2-40B4-BE49-F238E27FC236}">
                  <a16:creationId xmlns:a16="http://schemas.microsoft.com/office/drawing/2014/main" id="{76371DA9-C44C-43F8-B301-040BE2099D87}"/>
                </a:ext>
              </a:extLst>
            </p:cNvPr>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6" name="Oval 80">
              <a:extLst>
                <a:ext uri="{FF2B5EF4-FFF2-40B4-BE49-F238E27FC236}">
                  <a16:creationId xmlns:a16="http://schemas.microsoft.com/office/drawing/2014/main" id="{30849A50-76AC-4EF3-BEDA-1149F86A0608}"/>
                </a:ext>
              </a:extLst>
            </p:cNvPr>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7" name="Oval 81">
              <a:extLst>
                <a:ext uri="{FF2B5EF4-FFF2-40B4-BE49-F238E27FC236}">
                  <a16:creationId xmlns:a16="http://schemas.microsoft.com/office/drawing/2014/main" id="{D8D4F692-8EB7-47F9-9B66-80E5B6A1CDBC}"/>
                </a:ext>
              </a:extLst>
            </p:cNvPr>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8" name="Oval 82">
              <a:extLst>
                <a:ext uri="{FF2B5EF4-FFF2-40B4-BE49-F238E27FC236}">
                  <a16:creationId xmlns:a16="http://schemas.microsoft.com/office/drawing/2014/main" id="{FF2665A2-BCCB-4710-B516-6DC6465FC7FF}"/>
                </a:ext>
              </a:extLst>
            </p:cNvPr>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39" name="Oval 83">
              <a:extLst>
                <a:ext uri="{FF2B5EF4-FFF2-40B4-BE49-F238E27FC236}">
                  <a16:creationId xmlns:a16="http://schemas.microsoft.com/office/drawing/2014/main" id="{266D4D12-819A-482F-A484-8312B070DB67}"/>
                </a:ext>
              </a:extLst>
            </p:cNvPr>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0" name="Oval 84">
              <a:extLst>
                <a:ext uri="{FF2B5EF4-FFF2-40B4-BE49-F238E27FC236}">
                  <a16:creationId xmlns:a16="http://schemas.microsoft.com/office/drawing/2014/main" id="{7C4B8750-A51C-4C32-A741-B0696385954B}"/>
                </a:ext>
              </a:extLst>
            </p:cNvPr>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1" name="Oval 85">
              <a:extLst>
                <a:ext uri="{FF2B5EF4-FFF2-40B4-BE49-F238E27FC236}">
                  <a16:creationId xmlns:a16="http://schemas.microsoft.com/office/drawing/2014/main" id="{AECB88C7-E9B7-4A07-A3AB-804F1C112067}"/>
                </a:ext>
              </a:extLst>
            </p:cNvPr>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2" name="Oval 86">
              <a:extLst>
                <a:ext uri="{FF2B5EF4-FFF2-40B4-BE49-F238E27FC236}">
                  <a16:creationId xmlns:a16="http://schemas.microsoft.com/office/drawing/2014/main" id="{3F86FFCA-0C97-4347-B76D-F86C520EA33B}"/>
                </a:ext>
              </a:extLst>
            </p:cNvPr>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3" name="Oval 87">
              <a:extLst>
                <a:ext uri="{FF2B5EF4-FFF2-40B4-BE49-F238E27FC236}">
                  <a16:creationId xmlns:a16="http://schemas.microsoft.com/office/drawing/2014/main" id="{23AB630A-3E21-4ABF-9975-37F464CD2629}"/>
                </a:ext>
              </a:extLst>
            </p:cNvPr>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4" name="Oval 88">
              <a:extLst>
                <a:ext uri="{FF2B5EF4-FFF2-40B4-BE49-F238E27FC236}">
                  <a16:creationId xmlns:a16="http://schemas.microsoft.com/office/drawing/2014/main" id="{D7492A8B-73BD-4AD1-883A-65EEE893E6D7}"/>
                </a:ext>
              </a:extLst>
            </p:cNvPr>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5" name="Oval 89">
              <a:extLst>
                <a:ext uri="{FF2B5EF4-FFF2-40B4-BE49-F238E27FC236}">
                  <a16:creationId xmlns:a16="http://schemas.microsoft.com/office/drawing/2014/main" id="{81D46B3D-E8E0-458A-998D-EB2C9507C80E}"/>
                </a:ext>
              </a:extLst>
            </p:cNvPr>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6" name="Oval 90">
              <a:extLst>
                <a:ext uri="{FF2B5EF4-FFF2-40B4-BE49-F238E27FC236}">
                  <a16:creationId xmlns:a16="http://schemas.microsoft.com/office/drawing/2014/main" id="{0FE8E7DD-E87F-4A2C-8582-F76C093469C5}"/>
                </a:ext>
              </a:extLst>
            </p:cNvPr>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7" name="Oval 91">
              <a:extLst>
                <a:ext uri="{FF2B5EF4-FFF2-40B4-BE49-F238E27FC236}">
                  <a16:creationId xmlns:a16="http://schemas.microsoft.com/office/drawing/2014/main" id="{BEFAEBDE-A7DE-4E81-A5A9-4A21E6BD5F7C}"/>
                </a:ext>
              </a:extLst>
            </p:cNvPr>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8" name="Oval 92">
              <a:extLst>
                <a:ext uri="{FF2B5EF4-FFF2-40B4-BE49-F238E27FC236}">
                  <a16:creationId xmlns:a16="http://schemas.microsoft.com/office/drawing/2014/main" id="{52600E62-5DD9-45BB-9043-AACA829F2E03}"/>
                </a:ext>
              </a:extLst>
            </p:cNvPr>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49" name="Oval 93">
              <a:extLst>
                <a:ext uri="{FF2B5EF4-FFF2-40B4-BE49-F238E27FC236}">
                  <a16:creationId xmlns:a16="http://schemas.microsoft.com/office/drawing/2014/main" id="{C5241A88-CADC-4401-B2D5-50E127F466CE}"/>
                </a:ext>
              </a:extLst>
            </p:cNvPr>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0" name="Oval 94">
              <a:extLst>
                <a:ext uri="{FF2B5EF4-FFF2-40B4-BE49-F238E27FC236}">
                  <a16:creationId xmlns:a16="http://schemas.microsoft.com/office/drawing/2014/main" id="{F9FB2DBB-B109-411B-9E2E-2F372B85A859}"/>
                </a:ext>
              </a:extLst>
            </p:cNvPr>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1" name="Oval 95">
              <a:extLst>
                <a:ext uri="{FF2B5EF4-FFF2-40B4-BE49-F238E27FC236}">
                  <a16:creationId xmlns:a16="http://schemas.microsoft.com/office/drawing/2014/main" id="{2AD32D63-E7C9-4A2B-BCDE-DD8466C4EAB6}"/>
                </a:ext>
              </a:extLst>
            </p:cNvPr>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2" name="Oval 96">
              <a:extLst>
                <a:ext uri="{FF2B5EF4-FFF2-40B4-BE49-F238E27FC236}">
                  <a16:creationId xmlns:a16="http://schemas.microsoft.com/office/drawing/2014/main" id="{5F3C17A2-8137-4C97-98B1-F12CF6126A0C}"/>
                </a:ext>
              </a:extLst>
            </p:cNvPr>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3" name="Oval 97">
              <a:extLst>
                <a:ext uri="{FF2B5EF4-FFF2-40B4-BE49-F238E27FC236}">
                  <a16:creationId xmlns:a16="http://schemas.microsoft.com/office/drawing/2014/main" id="{EDDDD3A0-6B66-43F7-B8B0-F15EDB60D103}"/>
                </a:ext>
              </a:extLst>
            </p:cNvPr>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4" name="Oval 98">
              <a:extLst>
                <a:ext uri="{FF2B5EF4-FFF2-40B4-BE49-F238E27FC236}">
                  <a16:creationId xmlns:a16="http://schemas.microsoft.com/office/drawing/2014/main" id="{3BEC3ECF-30F4-4B87-8E58-DB0DC7AFFFE6}"/>
                </a:ext>
              </a:extLst>
            </p:cNvPr>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5" name="Oval 99">
              <a:extLst>
                <a:ext uri="{FF2B5EF4-FFF2-40B4-BE49-F238E27FC236}">
                  <a16:creationId xmlns:a16="http://schemas.microsoft.com/office/drawing/2014/main" id="{66383DE9-37A4-4077-A4CA-FB77BC4E5330}"/>
                </a:ext>
              </a:extLst>
            </p:cNvPr>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6" name="Oval 100">
              <a:extLst>
                <a:ext uri="{FF2B5EF4-FFF2-40B4-BE49-F238E27FC236}">
                  <a16:creationId xmlns:a16="http://schemas.microsoft.com/office/drawing/2014/main" id="{EC690E3D-D4BA-4A1C-B4E9-436EBEE422C9}"/>
                </a:ext>
              </a:extLst>
            </p:cNvPr>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7" name="Oval 101">
              <a:extLst>
                <a:ext uri="{FF2B5EF4-FFF2-40B4-BE49-F238E27FC236}">
                  <a16:creationId xmlns:a16="http://schemas.microsoft.com/office/drawing/2014/main" id="{A230E83F-9020-420A-A6B4-A2613D34E586}"/>
                </a:ext>
              </a:extLst>
            </p:cNvPr>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8" name="Oval 102">
              <a:extLst>
                <a:ext uri="{FF2B5EF4-FFF2-40B4-BE49-F238E27FC236}">
                  <a16:creationId xmlns:a16="http://schemas.microsoft.com/office/drawing/2014/main" id="{DA650D2C-9733-48CF-AD44-DF7D6A22313B}"/>
                </a:ext>
              </a:extLst>
            </p:cNvPr>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59" name="Oval 103">
              <a:extLst>
                <a:ext uri="{FF2B5EF4-FFF2-40B4-BE49-F238E27FC236}">
                  <a16:creationId xmlns:a16="http://schemas.microsoft.com/office/drawing/2014/main" id="{2AFA2707-886C-4A99-B0DE-02C928D751F9}"/>
                </a:ext>
              </a:extLst>
            </p:cNvPr>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0" name="Oval 104">
              <a:extLst>
                <a:ext uri="{FF2B5EF4-FFF2-40B4-BE49-F238E27FC236}">
                  <a16:creationId xmlns:a16="http://schemas.microsoft.com/office/drawing/2014/main" id="{D18695AB-4426-4728-A9B9-2F7A07BFC7FA}"/>
                </a:ext>
              </a:extLst>
            </p:cNvPr>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1" name="Oval 105">
              <a:extLst>
                <a:ext uri="{FF2B5EF4-FFF2-40B4-BE49-F238E27FC236}">
                  <a16:creationId xmlns:a16="http://schemas.microsoft.com/office/drawing/2014/main" id="{6B6A870E-484A-4D2C-96BA-23F241BBFC06}"/>
                </a:ext>
              </a:extLst>
            </p:cNvPr>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2" name="Oval 106">
              <a:extLst>
                <a:ext uri="{FF2B5EF4-FFF2-40B4-BE49-F238E27FC236}">
                  <a16:creationId xmlns:a16="http://schemas.microsoft.com/office/drawing/2014/main" id="{143B487C-007C-47BC-A57B-9E3B23815020}"/>
                </a:ext>
              </a:extLst>
            </p:cNvPr>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3" name="Oval 107">
              <a:extLst>
                <a:ext uri="{FF2B5EF4-FFF2-40B4-BE49-F238E27FC236}">
                  <a16:creationId xmlns:a16="http://schemas.microsoft.com/office/drawing/2014/main" id="{B00D3E01-D97C-44F2-8563-CD4BEA0A9C86}"/>
                </a:ext>
              </a:extLst>
            </p:cNvPr>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4" name="Oval 108">
              <a:extLst>
                <a:ext uri="{FF2B5EF4-FFF2-40B4-BE49-F238E27FC236}">
                  <a16:creationId xmlns:a16="http://schemas.microsoft.com/office/drawing/2014/main" id="{AABBD0F4-AF70-4DA5-826B-9B4A4FD88EC9}"/>
                </a:ext>
              </a:extLst>
            </p:cNvPr>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5" name="Oval 109">
              <a:extLst>
                <a:ext uri="{FF2B5EF4-FFF2-40B4-BE49-F238E27FC236}">
                  <a16:creationId xmlns:a16="http://schemas.microsoft.com/office/drawing/2014/main" id="{A86BEF4D-5447-441F-9A42-9578EC43DAB6}"/>
                </a:ext>
              </a:extLst>
            </p:cNvPr>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6" name="Oval 110">
              <a:extLst>
                <a:ext uri="{FF2B5EF4-FFF2-40B4-BE49-F238E27FC236}">
                  <a16:creationId xmlns:a16="http://schemas.microsoft.com/office/drawing/2014/main" id="{A7B7620E-81E2-4CA4-A494-B1BFF05BBAE6}"/>
                </a:ext>
              </a:extLst>
            </p:cNvPr>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7" name="Oval 111">
              <a:extLst>
                <a:ext uri="{FF2B5EF4-FFF2-40B4-BE49-F238E27FC236}">
                  <a16:creationId xmlns:a16="http://schemas.microsoft.com/office/drawing/2014/main" id="{7F8F9F4F-A0DB-4132-AB15-93DA009E3F65}"/>
                </a:ext>
              </a:extLst>
            </p:cNvPr>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8" name="Oval 112">
              <a:extLst>
                <a:ext uri="{FF2B5EF4-FFF2-40B4-BE49-F238E27FC236}">
                  <a16:creationId xmlns:a16="http://schemas.microsoft.com/office/drawing/2014/main" id="{72595065-3CEF-4B70-BC76-7E8B3B2E7722}"/>
                </a:ext>
              </a:extLst>
            </p:cNvPr>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69" name="Oval 113">
              <a:extLst>
                <a:ext uri="{FF2B5EF4-FFF2-40B4-BE49-F238E27FC236}">
                  <a16:creationId xmlns:a16="http://schemas.microsoft.com/office/drawing/2014/main" id="{91463AD5-2682-477A-922C-586390BCA18D}"/>
                </a:ext>
              </a:extLst>
            </p:cNvPr>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0" name="Oval 114">
              <a:extLst>
                <a:ext uri="{FF2B5EF4-FFF2-40B4-BE49-F238E27FC236}">
                  <a16:creationId xmlns:a16="http://schemas.microsoft.com/office/drawing/2014/main" id="{D4229EDF-C665-4F75-8AA0-FC3A4DA34C3B}"/>
                </a:ext>
              </a:extLst>
            </p:cNvPr>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1" name="Oval 115">
              <a:extLst>
                <a:ext uri="{FF2B5EF4-FFF2-40B4-BE49-F238E27FC236}">
                  <a16:creationId xmlns:a16="http://schemas.microsoft.com/office/drawing/2014/main" id="{9B2589E9-79D9-4FF6-A7D0-A70400F7668D}"/>
                </a:ext>
              </a:extLst>
            </p:cNvPr>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2" name="Oval 116">
              <a:extLst>
                <a:ext uri="{FF2B5EF4-FFF2-40B4-BE49-F238E27FC236}">
                  <a16:creationId xmlns:a16="http://schemas.microsoft.com/office/drawing/2014/main" id="{C01C315B-E286-4736-9EA4-8EB38D589B39}"/>
                </a:ext>
              </a:extLst>
            </p:cNvPr>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3" name="Oval 117">
              <a:extLst>
                <a:ext uri="{FF2B5EF4-FFF2-40B4-BE49-F238E27FC236}">
                  <a16:creationId xmlns:a16="http://schemas.microsoft.com/office/drawing/2014/main" id="{4EA0A03F-CD77-44E2-A93B-F3E655F6F85C}"/>
                </a:ext>
              </a:extLst>
            </p:cNvPr>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4" name="Oval 118">
              <a:extLst>
                <a:ext uri="{FF2B5EF4-FFF2-40B4-BE49-F238E27FC236}">
                  <a16:creationId xmlns:a16="http://schemas.microsoft.com/office/drawing/2014/main" id="{4E1C9DA5-C27E-488E-9208-ADDE9C6E34F2}"/>
                </a:ext>
              </a:extLst>
            </p:cNvPr>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5" name="Oval 119">
              <a:extLst>
                <a:ext uri="{FF2B5EF4-FFF2-40B4-BE49-F238E27FC236}">
                  <a16:creationId xmlns:a16="http://schemas.microsoft.com/office/drawing/2014/main" id="{515DC01B-99EB-430C-8BD1-2572E808DEAF}"/>
                </a:ext>
              </a:extLst>
            </p:cNvPr>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6" name="Oval 120">
              <a:extLst>
                <a:ext uri="{FF2B5EF4-FFF2-40B4-BE49-F238E27FC236}">
                  <a16:creationId xmlns:a16="http://schemas.microsoft.com/office/drawing/2014/main" id="{A63E2577-36B6-4083-9003-E18CAD73FAD2}"/>
                </a:ext>
              </a:extLst>
            </p:cNvPr>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7" name="Oval 121">
              <a:extLst>
                <a:ext uri="{FF2B5EF4-FFF2-40B4-BE49-F238E27FC236}">
                  <a16:creationId xmlns:a16="http://schemas.microsoft.com/office/drawing/2014/main" id="{ECB83CD0-AAB1-4F6D-BBDA-DC0F4114C3FA}"/>
                </a:ext>
              </a:extLst>
            </p:cNvPr>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8" name="Oval 122">
              <a:extLst>
                <a:ext uri="{FF2B5EF4-FFF2-40B4-BE49-F238E27FC236}">
                  <a16:creationId xmlns:a16="http://schemas.microsoft.com/office/drawing/2014/main" id="{D2F22DCF-223E-40BA-917B-C8696BDE7B67}"/>
                </a:ext>
              </a:extLst>
            </p:cNvPr>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79" name="Oval 123">
              <a:extLst>
                <a:ext uri="{FF2B5EF4-FFF2-40B4-BE49-F238E27FC236}">
                  <a16:creationId xmlns:a16="http://schemas.microsoft.com/office/drawing/2014/main" id="{57AB5B67-10AE-4D07-BFE3-A70491C85A64}"/>
                </a:ext>
              </a:extLst>
            </p:cNvPr>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0" name="Oval 124">
              <a:extLst>
                <a:ext uri="{FF2B5EF4-FFF2-40B4-BE49-F238E27FC236}">
                  <a16:creationId xmlns:a16="http://schemas.microsoft.com/office/drawing/2014/main" id="{EF1B2196-B619-4470-A98B-91CF5A75D3B2}"/>
                </a:ext>
              </a:extLst>
            </p:cNvPr>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1" name="Oval 125">
              <a:extLst>
                <a:ext uri="{FF2B5EF4-FFF2-40B4-BE49-F238E27FC236}">
                  <a16:creationId xmlns:a16="http://schemas.microsoft.com/office/drawing/2014/main" id="{E3015948-5C48-4E8F-8EB6-15BE3332EBBD}"/>
                </a:ext>
              </a:extLst>
            </p:cNvPr>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2" name="Oval 126">
              <a:extLst>
                <a:ext uri="{FF2B5EF4-FFF2-40B4-BE49-F238E27FC236}">
                  <a16:creationId xmlns:a16="http://schemas.microsoft.com/office/drawing/2014/main" id="{EBB973A2-9CAD-43A2-9288-1427D051BD90}"/>
                </a:ext>
              </a:extLst>
            </p:cNvPr>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3" name="Oval 127">
              <a:extLst>
                <a:ext uri="{FF2B5EF4-FFF2-40B4-BE49-F238E27FC236}">
                  <a16:creationId xmlns:a16="http://schemas.microsoft.com/office/drawing/2014/main" id="{57BB9434-49A3-4FB7-9DFE-3C66C1CF8196}"/>
                </a:ext>
              </a:extLst>
            </p:cNvPr>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4" name="Oval 128">
              <a:extLst>
                <a:ext uri="{FF2B5EF4-FFF2-40B4-BE49-F238E27FC236}">
                  <a16:creationId xmlns:a16="http://schemas.microsoft.com/office/drawing/2014/main" id="{E9E4FB7F-810C-489F-B495-1C7B714301E0}"/>
                </a:ext>
              </a:extLst>
            </p:cNvPr>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5" name="Oval 129">
              <a:extLst>
                <a:ext uri="{FF2B5EF4-FFF2-40B4-BE49-F238E27FC236}">
                  <a16:creationId xmlns:a16="http://schemas.microsoft.com/office/drawing/2014/main" id="{2A3C216A-DF38-4BF9-81E1-A62C94B30925}"/>
                </a:ext>
              </a:extLst>
            </p:cNvPr>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6" name="Oval 130">
              <a:extLst>
                <a:ext uri="{FF2B5EF4-FFF2-40B4-BE49-F238E27FC236}">
                  <a16:creationId xmlns:a16="http://schemas.microsoft.com/office/drawing/2014/main" id="{8A210490-CBE9-46FE-9788-FEC580E92910}"/>
                </a:ext>
              </a:extLst>
            </p:cNvPr>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7" name="Oval 131">
              <a:extLst>
                <a:ext uri="{FF2B5EF4-FFF2-40B4-BE49-F238E27FC236}">
                  <a16:creationId xmlns:a16="http://schemas.microsoft.com/office/drawing/2014/main" id="{6DF554D5-D5C5-4B60-9EB5-55FA31ECDA68}"/>
                </a:ext>
              </a:extLst>
            </p:cNvPr>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8" name="Oval 132">
              <a:extLst>
                <a:ext uri="{FF2B5EF4-FFF2-40B4-BE49-F238E27FC236}">
                  <a16:creationId xmlns:a16="http://schemas.microsoft.com/office/drawing/2014/main" id="{EE4DC0FE-72B5-440F-B0A1-37FD4C994FA7}"/>
                </a:ext>
              </a:extLst>
            </p:cNvPr>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89" name="Oval 133">
              <a:extLst>
                <a:ext uri="{FF2B5EF4-FFF2-40B4-BE49-F238E27FC236}">
                  <a16:creationId xmlns:a16="http://schemas.microsoft.com/office/drawing/2014/main" id="{DC3E55DD-4F30-4E70-930B-40A9EDD217B7}"/>
                </a:ext>
              </a:extLst>
            </p:cNvPr>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0" name="Oval 134">
              <a:extLst>
                <a:ext uri="{FF2B5EF4-FFF2-40B4-BE49-F238E27FC236}">
                  <a16:creationId xmlns:a16="http://schemas.microsoft.com/office/drawing/2014/main" id="{39D33A82-534C-41ED-A7F4-C43F2FFE13EE}"/>
                </a:ext>
              </a:extLst>
            </p:cNvPr>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1" name="Oval 135">
              <a:extLst>
                <a:ext uri="{FF2B5EF4-FFF2-40B4-BE49-F238E27FC236}">
                  <a16:creationId xmlns:a16="http://schemas.microsoft.com/office/drawing/2014/main" id="{DF441785-FDF4-499B-BA6E-F865B150579B}"/>
                </a:ext>
              </a:extLst>
            </p:cNvPr>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2" name="Oval 136">
              <a:extLst>
                <a:ext uri="{FF2B5EF4-FFF2-40B4-BE49-F238E27FC236}">
                  <a16:creationId xmlns:a16="http://schemas.microsoft.com/office/drawing/2014/main" id="{7130AB6E-1867-44CD-A9BB-3442FCCFD159}"/>
                </a:ext>
              </a:extLst>
            </p:cNvPr>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3" name="Oval 137">
              <a:extLst>
                <a:ext uri="{FF2B5EF4-FFF2-40B4-BE49-F238E27FC236}">
                  <a16:creationId xmlns:a16="http://schemas.microsoft.com/office/drawing/2014/main" id="{23A80402-251B-4DB1-BD47-767C75167BD2}"/>
                </a:ext>
              </a:extLst>
            </p:cNvPr>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4" name="Oval 138">
              <a:extLst>
                <a:ext uri="{FF2B5EF4-FFF2-40B4-BE49-F238E27FC236}">
                  <a16:creationId xmlns:a16="http://schemas.microsoft.com/office/drawing/2014/main" id="{8B7293DD-1E0F-4FEE-87D3-7A94A27E486B}"/>
                </a:ext>
              </a:extLst>
            </p:cNvPr>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5" name="Oval 139">
              <a:extLst>
                <a:ext uri="{FF2B5EF4-FFF2-40B4-BE49-F238E27FC236}">
                  <a16:creationId xmlns:a16="http://schemas.microsoft.com/office/drawing/2014/main" id="{645AA69A-9A6B-4C0A-8AD1-CE05397559B2}"/>
                </a:ext>
              </a:extLst>
            </p:cNvPr>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6" name="Oval 140">
              <a:extLst>
                <a:ext uri="{FF2B5EF4-FFF2-40B4-BE49-F238E27FC236}">
                  <a16:creationId xmlns:a16="http://schemas.microsoft.com/office/drawing/2014/main" id="{E3D3ABF7-7911-4E08-AFAC-53EDC1F9EB86}"/>
                </a:ext>
              </a:extLst>
            </p:cNvPr>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7" name="Oval 141">
              <a:extLst>
                <a:ext uri="{FF2B5EF4-FFF2-40B4-BE49-F238E27FC236}">
                  <a16:creationId xmlns:a16="http://schemas.microsoft.com/office/drawing/2014/main" id="{63EC6A5E-185C-4C6D-B74E-BC8E78181718}"/>
                </a:ext>
              </a:extLst>
            </p:cNvPr>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8" name="Oval 142">
              <a:extLst>
                <a:ext uri="{FF2B5EF4-FFF2-40B4-BE49-F238E27FC236}">
                  <a16:creationId xmlns:a16="http://schemas.microsoft.com/office/drawing/2014/main" id="{4843C2A3-AEA4-4EC0-8E2C-F43866E1171C}"/>
                </a:ext>
              </a:extLst>
            </p:cNvPr>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599" name="Oval 143">
              <a:extLst>
                <a:ext uri="{FF2B5EF4-FFF2-40B4-BE49-F238E27FC236}">
                  <a16:creationId xmlns:a16="http://schemas.microsoft.com/office/drawing/2014/main" id="{7C6EB4D3-8034-43FC-A34D-3BF22327907B}"/>
                </a:ext>
              </a:extLst>
            </p:cNvPr>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0" name="Oval 144">
              <a:extLst>
                <a:ext uri="{FF2B5EF4-FFF2-40B4-BE49-F238E27FC236}">
                  <a16:creationId xmlns:a16="http://schemas.microsoft.com/office/drawing/2014/main" id="{D8D9F21D-FC50-4517-ADB4-9A67667F01FE}"/>
                </a:ext>
              </a:extLst>
            </p:cNvPr>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1" name="Oval 145">
              <a:extLst>
                <a:ext uri="{FF2B5EF4-FFF2-40B4-BE49-F238E27FC236}">
                  <a16:creationId xmlns:a16="http://schemas.microsoft.com/office/drawing/2014/main" id="{43FF14A0-BD3D-4BD1-9DB6-AAFFC47E9DC9}"/>
                </a:ext>
              </a:extLst>
            </p:cNvPr>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2" name="Oval 146">
              <a:extLst>
                <a:ext uri="{FF2B5EF4-FFF2-40B4-BE49-F238E27FC236}">
                  <a16:creationId xmlns:a16="http://schemas.microsoft.com/office/drawing/2014/main" id="{FB3EF000-045D-477D-813F-DB0C4EAE452F}"/>
                </a:ext>
              </a:extLst>
            </p:cNvPr>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3" name="Oval 147">
              <a:extLst>
                <a:ext uri="{FF2B5EF4-FFF2-40B4-BE49-F238E27FC236}">
                  <a16:creationId xmlns:a16="http://schemas.microsoft.com/office/drawing/2014/main" id="{5B341A25-894F-4276-8298-AA225F12BF1E}"/>
                </a:ext>
              </a:extLst>
            </p:cNvPr>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4" name="Oval 148">
              <a:extLst>
                <a:ext uri="{FF2B5EF4-FFF2-40B4-BE49-F238E27FC236}">
                  <a16:creationId xmlns:a16="http://schemas.microsoft.com/office/drawing/2014/main" id="{62C56737-1645-40CC-BC08-CFA52AB2D095}"/>
                </a:ext>
              </a:extLst>
            </p:cNvPr>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5" name="Oval 149">
              <a:extLst>
                <a:ext uri="{FF2B5EF4-FFF2-40B4-BE49-F238E27FC236}">
                  <a16:creationId xmlns:a16="http://schemas.microsoft.com/office/drawing/2014/main" id="{6531E528-CE29-43C6-BE58-4748602A8D9C}"/>
                </a:ext>
              </a:extLst>
            </p:cNvPr>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6" name="Oval 150">
              <a:extLst>
                <a:ext uri="{FF2B5EF4-FFF2-40B4-BE49-F238E27FC236}">
                  <a16:creationId xmlns:a16="http://schemas.microsoft.com/office/drawing/2014/main" id="{17392753-82F4-48B2-9011-F734858D8E7E}"/>
                </a:ext>
              </a:extLst>
            </p:cNvPr>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7" name="Oval 151">
              <a:extLst>
                <a:ext uri="{FF2B5EF4-FFF2-40B4-BE49-F238E27FC236}">
                  <a16:creationId xmlns:a16="http://schemas.microsoft.com/office/drawing/2014/main" id="{19C4667B-2BEE-4567-A7BB-7CB3C52962D8}"/>
                </a:ext>
              </a:extLst>
            </p:cNvPr>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8" name="Oval 152">
              <a:extLst>
                <a:ext uri="{FF2B5EF4-FFF2-40B4-BE49-F238E27FC236}">
                  <a16:creationId xmlns:a16="http://schemas.microsoft.com/office/drawing/2014/main" id="{09D80CA1-D10B-459F-A703-920565DF1FE4}"/>
                </a:ext>
              </a:extLst>
            </p:cNvPr>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09" name="Oval 153">
              <a:extLst>
                <a:ext uri="{FF2B5EF4-FFF2-40B4-BE49-F238E27FC236}">
                  <a16:creationId xmlns:a16="http://schemas.microsoft.com/office/drawing/2014/main" id="{9B34F3B2-5C27-4407-8559-69900E36E1CF}"/>
                </a:ext>
              </a:extLst>
            </p:cNvPr>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0" name="Oval 154">
              <a:extLst>
                <a:ext uri="{FF2B5EF4-FFF2-40B4-BE49-F238E27FC236}">
                  <a16:creationId xmlns:a16="http://schemas.microsoft.com/office/drawing/2014/main" id="{B0BDC190-5968-4DA7-88BB-2A840AB01238}"/>
                </a:ext>
              </a:extLst>
            </p:cNvPr>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1" name="Oval 155">
              <a:extLst>
                <a:ext uri="{FF2B5EF4-FFF2-40B4-BE49-F238E27FC236}">
                  <a16:creationId xmlns:a16="http://schemas.microsoft.com/office/drawing/2014/main" id="{C974E495-DEEA-406D-8534-B933372E828A}"/>
                </a:ext>
              </a:extLst>
            </p:cNvPr>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2" name="Oval 156">
              <a:extLst>
                <a:ext uri="{FF2B5EF4-FFF2-40B4-BE49-F238E27FC236}">
                  <a16:creationId xmlns:a16="http://schemas.microsoft.com/office/drawing/2014/main" id="{2D6BD534-F828-49E5-BD7B-F7446A032D88}"/>
                </a:ext>
              </a:extLst>
            </p:cNvPr>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3" name="Oval 157">
              <a:extLst>
                <a:ext uri="{FF2B5EF4-FFF2-40B4-BE49-F238E27FC236}">
                  <a16:creationId xmlns:a16="http://schemas.microsoft.com/office/drawing/2014/main" id="{63E3E353-E105-4A50-8CEA-EBFC815879C7}"/>
                </a:ext>
              </a:extLst>
            </p:cNvPr>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4" name="Oval 158">
              <a:extLst>
                <a:ext uri="{FF2B5EF4-FFF2-40B4-BE49-F238E27FC236}">
                  <a16:creationId xmlns:a16="http://schemas.microsoft.com/office/drawing/2014/main" id="{04C10FA5-D5FA-4D13-9797-07031FDE9DEA}"/>
                </a:ext>
              </a:extLst>
            </p:cNvPr>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5" name="Oval 159">
              <a:extLst>
                <a:ext uri="{FF2B5EF4-FFF2-40B4-BE49-F238E27FC236}">
                  <a16:creationId xmlns:a16="http://schemas.microsoft.com/office/drawing/2014/main" id="{71029739-2386-4D0C-A0A9-099CF530A9AC}"/>
                </a:ext>
              </a:extLst>
            </p:cNvPr>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6" name="Oval 160">
              <a:extLst>
                <a:ext uri="{FF2B5EF4-FFF2-40B4-BE49-F238E27FC236}">
                  <a16:creationId xmlns:a16="http://schemas.microsoft.com/office/drawing/2014/main" id="{692CF879-28C8-47C7-BE73-53DA4DC0502C}"/>
                </a:ext>
              </a:extLst>
            </p:cNvPr>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7" name="Oval 161">
              <a:extLst>
                <a:ext uri="{FF2B5EF4-FFF2-40B4-BE49-F238E27FC236}">
                  <a16:creationId xmlns:a16="http://schemas.microsoft.com/office/drawing/2014/main" id="{2E8809E1-070C-46B0-B1C9-5F1F15B70F68}"/>
                </a:ext>
              </a:extLst>
            </p:cNvPr>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8" name="Oval 162">
              <a:extLst>
                <a:ext uri="{FF2B5EF4-FFF2-40B4-BE49-F238E27FC236}">
                  <a16:creationId xmlns:a16="http://schemas.microsoft.com/office/drawing/2014/main" id="{EDE9C194-DB30-4245-9A3A-76A608D97E04}"/>
                </a:ext>
              </a:extLst>
            </p:cNvPr>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19" name="Oval 163">
              <a:extLst>
                <a:ext uri="{FF2B5EF4-FFF2-40B4-BE49-F238E27FC236}">
                  <a16:creationId xmlns:a16="http://schemas.microsoft.com/office/drawing/2014/main" id="{DE08943B-375D-4251-9FEB-06E742891552}"/>
                </a:ext>
              </a:extLst>
            </p:cNvPr>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0" name="Oval 164">
              <a:extLst>
                <a:ext uri="{FF2B5EF4-FFF2-40B4-BE49-F238E27FC236}">
                  <a16:creationId xmlns:a16="http://schemas.microsoft.com/office/drawing/2014/main" id="{54FFCDD4-3AAD-4B7A-A3CC-0906B0E3F015}"/>
                </a:ext>
              </a:extLst>
            </p:cNvPr>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1" name="Oval 165">
              <a:extLst>
                <a:ext uri="{FF2B5EF4-FFF2-40B4-BE49-F238E27FC236}">
                  <a16:creationId xmlns:a16="http://schemas.microsoft.com/office/drawing/2014/main" id="{BC08A813-7D43-461F-8AA3-69CE83EACBE1}"/>
                </a:ext>
              </a:extLst>
            </p:cNvPr>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2" name="Oval 166">
              <a:extLst>
                <a:ext uri="{FF2B5EF4-FFF2-40B4-BE49-F238E27FC236}">
                  <a16:creationId xmlns:a16="http://schemas.microsoft.com/office/drawing/2014/main" id="{72BCECF1-A5CB-447C-8590-59C7E6650B1B}"/>
                </a:ext>
              </a:extLst>
            </p:cNvPr>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3" name="Oval 167">
              <a:extLst>
                <a:ext uri="{FF2B5EF4-FFF2-40B4-BE49-F238E27FC236}">
                  <a16:creationId xmlns:a16="http://schemas.microsoft.com/office/drawing/2014/main" id="{1236A32C-0E95-48F7-9838-BC2C9B7A2901}"/>
                </a:ext>
              </a:extLst>
            </p:cNvPr>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4" name="Oval 168">
              <a:extLst>
                <a:ext uri="{FF2B5EF4-FFF2-40B4-BE49-F238E27FC236}">
                  <a16:creationId xmlns:a16="http://schemas.microsoft.com/office/drawing/2014/main" id="{73AE7DF1-8601-4851-9415-A395AD10001D}"/>
                </a:ext>
              </a:extLst>
            </p:cNvPr>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5" name="Oval 169">
              <a:extLst>
                <a:ext uri="{FF2B5EF4-FFF2-40B4-BE49-F238E27FC236}">
                  <a16:creationId xmlns:a16="http://schemas.microsoft.com/office/drawing/2014/main" id="{87F49CD7-2240-4F67-BCD7-8D384BACF441}"/>
                </a:ext>
              </a:extLst>
            </p:cNvPr>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6" name="Oval 170">
              <a:extLst>
                <a:ext uri="{FF2B5EF4-FFF2-40B4-BE49-F238E27FC236}">
                  <a16:creationId xmlns:a16="http://schemas.microsoft.com/office/drawing/2014/main" id="{8A636AF4-914E-43E1-B6D6-59E7433A3BE8}"/>
                </a:ext>
              </a:extLst>
            </p:cNvPr>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7" name="Oval 171">
              <a:extLst>
                <a:ext uri="{FF2B5EF4-FFF2-40B4-BE49-F238E27FC236}">
                  <a16:creationId xmlns:a16="http://schemas.microsoft.com/office/drawing/2014/main" id="{1FF4A672-8E03-4603-ADAB-7A8365560726}"/>
                </a:ext>
              </a:extLst>
            </p:cNvPr>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8" name="Oval 172">
              <a:extLst>
                <a:ext uri="{FF2B5EF4-FFF2-40B4-BE49-F238E27FC236}">
                  <a16:creationId xmlns:a16="http://schemas.microsoft.com/office/drawing/2014/main" id="{62C9E16E-74EE-4711-AD2C-234C66345D48}"/>
                </a:ext>
              </a:extLst>
            </p:cNvPr>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29" name="Oval 173">
              <a:extLst>
                <a:ext uri="{FF2B5EF4-FFF2-40B4-BE49-F238E27FC236}">
                  <a16:creationId xmlns:a16="http://schemas.microsoft.com/office/drawing/2014/main" id="{52FEDB59-2F5D-4C4F-8F12-0013E17AFCCE}"/>
                </a:ext>
              </a:extLst>
            </p:cNvPr>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0" name="Oval 174">
              <a:extLst>
                <a:ext uri="{FF2B5EF4-FFF2-40B4-BE49-F238E27FC236}">
                  <a16:creationId xmlns:a16="http://schemas.microsoft.com/office/drawing/2014/main" id="{D4184F05-7593-4E09-9965-58571E954EF4}"/>
                </a:ext>
              </a:extLst>
            </p:cNvPr>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1" name="Oval 175">
              <a:extLst>
                <a:ext uri="{FF2B5EF4-FFF2-40B4-BE49-F238E27FC236}">
                  <a16:creationId xmlns:a16="http://schemas.microsoft.com/office/drawing/2014/main" id="{4EAE412B-34F6-491C-8DB9-40CE3608D756}"/>
                </a:ext>
              </a:extLst>
            </p:cNvPr>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2" name="Oval 176">
              <a:extLst>
                <a:ext uri="{FF2B5EF4-FFF2-40B4-BE49-F238E27FC236}">
                  <a16:creationId xmlns:a16="http://schemas.microsoft.com/office/drawing/2014/main" id="{023C4C48-6873-4CBA-8D70-51ED789904CF}"/>
                </a:ext>
              </a:extLst>
            </p:cNvPr>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3" name="Oval 177">
              <a:extLst>
                <a:ext uri="{FF2B5EF4-FFF2-40B4-BE49-F238E27FC236}">
                  <a16:creationId xmlns:a16="http://schemas.microsoft.com/office/drawing/2014/main" id="{4B961C65-8697-4832-B3A2-9B46D5D1C042}"/>
                </a:ext>
              </a:extLst>
            </p:cNvPr>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4" name="Oval 178">
              <a:extLst>
                <a:ext uri="{FF2B5EF4-FFF2-40B4-BE49-F238E27FC236}">
                  <a16:creationId xmlns:a16="http://schemas.microsoft.com/office/drawing/2014/main" id="{E3B32453-B5C5-49CC-87D0-1E6B655FB098}"/>
                </a:ext>
              </a:extLst>
            </p:cNvPr>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5" name="Oval 179">
              <a:extLst>
                <a:ext uri="{FF2B5EF4-FFF2-40B4-BE49-F238E27FC236}">
                  <a16:creationId xmlns:a16="http://schemas.microsoft.com/office/drawing/2014/main" id="{F4F4DCCD-E747-420F-AA1D-24CE428E4972}"/>
                </a:ext>
              </a:extLst>
            </p:cNvPr>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6" name="Oval 180">
              <a:extLst>
                <a:ext uri="{FF2B5EF4-FFF2-40B4-BE49-F238E27FC236}">
                  <a16:creationId xmlns:a16="http://schemas.microsoft.com/office/drawing/2014/main" id="{4DC44521-0FC0-40C4-9BA8-04B386AE6D86}"/>
                </a:ext>
              </a:extLst>
            </p:cNvPr>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7" name="Oval 181">
              <a:extLst>
                <a:ext uri="{FF2B5EF4-FFF2-40B4-BE49-F238E27FC236}">
                  <a16:creationId xmlns:a16="http://schemas.microsoft.com/office/drawing/2014/main" id="{B98DFB8F-A8B8-414A-9CA2-B1EECBD75A3B}"/>
                </a:ext>
              </a:extLst>
            </p:cNvPr>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8" name="Oval 182">
              <a:extLst>
                <a:ext uri="{FF2B5EF4-FFF2-40B4-BE49-F238E27FC236}">
                  <a16:creationId xmlns:a16="http://schemas.microsoft.com/office/drawing/2014/main" id="{2DCD0CA9-8BD0-445A-A2FE-C56D91E1816E}"/>
                </a:ext>
              </a:extLst>
            </p:cNvPr>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39" name="Oval 183">
              <a:extLst>
                <a:ext uri="{FF2B5EF4-FFF2-40B4-BE49-F238E27FC236}">
                  <a16:creationId xmlns:a16="http://schemas.microsoft.com/office/drawing/2014/main" id="{069D029E-DABB-4BF2-9C93-4488A26F6325}"/>
                </a:ext>
              </a:extLst>
            </p:cNvPr>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0" name="Oval 184">
              <a:extLst>
                <a:ext uri="{FF2B5EF4-FFF2-40B4-BE49-F238E27FC236}">
                  <a16:creationId xmlns:a16="http://schemas.microsoft.com/office/drawing/2014/main" id="{5046E5A8-1E32-47BD-8F69-B95B59AA6C1B}"/>
                </a:ext>
              </a:extLst>
            </p:cNvPr>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1" name="Oval 185">
              <a:extLst>
                <a:ext uri="{FF2B5EF4-FFF2-40B4-BE49-F238E27FC236}">
                  <a16:creationId xmlns:a16="http://schemas.microsoft.com/office/drawing/2014/main" id="{B9FCCCF8-353B-4C02-86BA-CF2A51AB2877}"/>
                </a:ext>
              </a:extLst>
            </p:cNvPr>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2" name="Oval 186">
              <a:extLst>
                <a:ext uri="{FF2B5EF4-FFF2-40B4-BE49-F238E27FC236}">
                  <a16:creationId xmlns:a16="http://schemas.microsoft.com/office/drawing/2014/main" id="{971D6ED1-3669-4405-9FE4-98648251A187}"/>
                </a:ext>
              </a:extLst>
            </p:cNvPr>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3" name="Oval 187">
              <a:extLst>
                <a:ext uri="{FF2B5EF4-FFF2-40B4-BE49-F238E27FC236}">
                  <a16:creationId xmlns:a16="http://schemas.microsoft.com/office/drawing/2014/main" id="{EA0142E5-0010-4A75-B795-2D5E36DCD71E}"/>
                </a:ext>
              </a:extLst>
            </p:cNvPr>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4" name="Oval 188">
              <a:extLst>
                <a:ext uri="{FF2B5EF4-FFF2-40B4-BE49-F238E27FC236}">
                  <a16:creationId xmlns:a16="http://schemas.microsoft.com/office/drawing/2014/main" id="{CBC28C34-1E72-4F86-9093-6C91ED53ECCD}"/>
                </a:ext>
              </a:extLst>
            </p:cNvPr>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5" name="Oval 189">
              <a:extLst>
                <a:ext uri="{FF2B5EF4-FFF2-40B4-BE49-F238E27FC236}">
                  <a16:creationId xmlns:a16="http://schemas.microsoft.com/office/drawing/2014/main" id="{15343FB8-6452-4BC3-BA9C-2D08B234258B}"/>
                </a:ext>
              </a:extLst>
            </p:cNvPr>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6" name="Oval 190">
              <a:extLst>
                <a:ext uri="{FF2B5EF4-FFF2-40B4-BE49-F238E27FC236}">
                  <a16:creationId xmlns:a16="http://schemas.microsoft.com/office/drawing/2014/main" id="{6BEEF12C-4E96-41D2-A1AC-40964F6432D5}"/>
                </a:ext>
              </a:extLst>
            </p:cNvPr>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7" name="Oval 191">
              <a:extLst>
                <a:ext uri="{FF2B5EF4-FFF2-40B4-BE49-F238E27FC236}">
                  <a16:creationId xmlns:a16="http://schemas.microsoft.com/office/drawing/2014/main" id="{64147204-A1CC-4E91-B0E9-5F0228D6AF87}"/>
                </a:ext>
              </a:extLst>
            </p:cNvPr>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8" name="Oval 192">
              <a:extLst>
                <a:ext uri="{FF2B5EF4-FFF2-40B4-BE49-F238E27FC236}">
                  <a16:creationId xmlns:a16="http://schemas.microsoft.com/office/drawing/2014/main" id="{B2006591-B5A6-4EB5-A3E1-2AEA38F4A2E2}"/>
                </a:ext>
              </a:extLst>
            </p:cNvPr>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49" name="Oval 193">
              <a:extLst>
                <a:ext uri="{FF2B5EF4-FFF2-40B4-BE49-F238E27FC236}">
                  <a16:creationId xmlns:a16="http://schemas.microsoft.com/office/drawing/2014/main" id="{568D5F92-AB66-4678-B3E4-DC4E00C3486C}"/>
                </a:ext>
              </a:extLst>
            </p:cNvPr>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0" name="Oval 194">
              <a:extLst>
                <a:ext uri="{FF2B5EF4-FFF2-40B4-BE49-F238E27FC236}">
                  <a16:creationId xmlns:a16="http://schemas.microsoft.com/office/drawing/2014/main" id="{74244FF6-5483-415B-972E-FB54DB7AEBFB}"/>
                </a:ext>
              </a:extLst>
            </p:cNvPr>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1" name="Oval 195">
              <a:extLst>
                <a:ext uri="{FF2B5EF4-FFF2-40B4-BE49-F238E27FC236}">
                  <a16:creationId xmlns:a16="http://schemas.microsoft.com/office/drawing/2014/main" id="{9364B7F5-B9FF-49FA-BBBF-81E8E52F0535}"/>
                </a:ext>
              </a:extLst>
            </p:cNvPr>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2" name="Oval 196">
              <a:extLst>
                <a:ext uri="{FF2B5EF4-FFF2-40B4-BE49-F238E27FC236}">
                  <a16:creationId xmlns:a16="http://schemas.microsoft.com/office/drawing/2014/main" id="{BA15ACA7-80F6-4B53-AED6-DFA9C93F2A9F}"/>
                </a:ext>
              </a:extLst>
            </p:cNvPr>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3" name="Oval 197">
              <a:extLst>
                <a:ext uri="{FF2B5EF4-FFF2-40B4-BE49-F238E27FC236}">
                  <a16:creationId xmlns:a16="http://schemas.microsoft.com/office/drawing/2014/main" id="{554E9FC3-AD67-4FC5-951C-CBE53319E295}"/>
                </a:ext>
              </a:extLst>
            </p:cNvPr>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4" name="Oval 198">
              <a:extLst>
                <a:ext uri="{FF2B5EF4-FFF2-40B4-BE49-F238E27FC236}">
                  <a16:creationId xmlns:a16="http://schemas.microsoft.com/office/drawing/2014/main" id="{23B3E1AA-96C2-4549-A902-C8B6B0C8CA19}"/>
                </a:ext>
              </a:extLst>
            </p:cNvPr>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5" name="Oval 199">
              <a:extLst>
                <a:ext uri="{FF2B5EF4-FFF2-40B4-BE49-F238E27FC236}">
                  <a16:creationId xmlns:a16="http://schemas.microsoft.com/office/drawing/2014/main" id="{AE08C144-7BC6-4D75-93A0-9CF512181655}"/>
                </a:ext>
              </a:extLst>
            </p:cNvPr>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6" name="Oval 200">
              <a:extLst>
                <a:ext uri="{FF2B5EF4-FFF2-40B4-BE49-F238E27FC236}">
                  <a16:creationId xmlns:a16="http://schemas.microsoft.com/office/drawing/2014/main" id="{1FEB7312-3C71-4933-AD42-6A4C262F4704}"/>
                </a:ext>
              </a:extLst>
            </p:cNvPr>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7" name="Oval 201">
              <a:extLst>
                <a:ext uri="{FF2B5EF4-FFF2-40B4-BE49-F238E27FC236}">
                  <a16:creationId xmlns:a16="http://schemas.microsoft.com/office/drawing/2014/main" id="{F21EEDA4-8EFD-41B8-ABAE-E8760D06F1BA}"/>
                </a:ext>
              </a:extLst>
            </p:cNvPr>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8" name="Oval 202">
              <a:extLst>
                <a:ext uri="{FF2B5EF4-FFF2-40B4-BE49-F238E27FC236}">
                  <a16:creationId xmlns:a16="http://schemas.microsoft.com/office/drawing/2014/main" id="{ABF5E4F9-5BB2-44F4-8BAA-DDC8E2BA9124}"/>
                </a:ext>
              </a:extLst>
            </p:cNvPr>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59" name="Oval 203">
              <a:extLst>
                <a:ext uri="{FF2B5EF4-FFF2-40B4-BE49-F238E27FC236}">
                  <a16:creationId xmlns:a16="http://schemas.microsoft.com/office/drawing/2014/main" id="{2922B0AA-8D23-4731-8278-90FC88361D7C}"/>
                </a:ext>
              </a:extLst>
            </p:cNvPr>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0" name="Oval 204">
              <a:extLst>
                <a:ext uri="{FF2B5EF4-FFF2-40B4-BE49-F238E27FC236}">
                  <a16:creationId xmlns:a16="http://schemas.microsoft.com/office/drawing/2014/main" id="{7F1D387F-5094-4043-8CE9-BF7EB5AE3D48}"/>
                </a:ext>
              </a:extLst>
            </p:cNvPr>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1" name="Oval 205">
              <a:extLst>
                <a:ext uri="{FF2B5EF4-FFF2-40B4-BE49-F238E27FC236}">
                  <a16:creationId xmlns:a16="http://schemas.microsoft.com/office/drawing/2014/main" id="{172CDA0F-0090-4159-BDFA-D32DA00EBEFA}"/>
                </a:ext>
              </a:extLst>
            </p:cNvPr>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2" name="Oval 206">
              <a:extLst>
                <a:ext uri="{FF2B5EF4-FFF2-40B4-BE49-F238E27FC236}">
                  <a16:creationId xmlns:a16="http://schemas.microsoft.com/office/drawing/2014/main" id="{01AC621E-81EA-4B75-AF99-981822A6B7C3}"/>
                </a:ext>
              </a:extLst>
            </p:cNvPr>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3" name="Oval 207">
              <a:extLst>
                <a:ext uri="{FF2B5EF4-FFF2-40B4-BE49-F238E27FC236}">
                  <a16:creationId xmlns:a16="http://schemas.microsoft.com/office/drawing/2014/main" id="{AE8C1D1A-8DBE-47C9-9E6A-74F920873ABE}"/>
                </a:ext>
              </a:extLst>
            </p:cNvPr>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4" name="Oval 208">
              <a:extLst>
                <a:ext uri="{FF2B5EF4-FFF2-40B4-BE49-F238E27FC236}">
                  <a16:creationId xmlns:a16="http://schemas.microsoft.com/office/drawing/2014/main" id="{16140E12-7BF2-463B-9DE7-30F786AA085F}"/>
                </a:ext>
              </a:extLst>
            </p:cNvPr>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5" name="Oval 209">
              <a:extLst>
                <a:ext uri="{FF2B5EF4-FFF2-40B4-BE49-F238E27FC236}">
                  <a16:creationId xmlns:a16="http://schemas.microsoft.com/office/drawing/2014/main" id="{77700BC4-6FD6-4907-BCEF-0268373DA60A}"/>
                </a:ext>
              </a:extLst>
            </p:cNvPr>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6" name="Oval 210">
              <a:extLst>
                <a:ext uri="{FF2B5EF4-FFF2-40B4-BE49-F238E27FC236}">
                  <a16:creationId xmlns:a16="http://schemas.microsoft.com/office/drawing/2014/main" id="{BCA0BB89-031A-4343-BAC9-2C7483BD3392}"/>
                </a:ext>
              </a:extLst>
            </p:cNvPr>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7" name="Oval 211">
              <a:extLst>
                <a:ext uri="{FF2B5EF4-FFF2-40B4-BE49-F238E27FC236}">
                  <a16:creationId xmlns:a16="http://schemas.microsoft.com/office/drawing/2014/main" id="{343415C5-5FA9-4E2F-AB32-389B93A8C0DA}"/>
                </a:ext>
              </a:extLst>
            </p:cNvPr>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8" name="Oval 212">
              <a:extLst>
                <a:ext uri="{FF2B5EF4-FFF2-40B4-BE49-F238E27FC236}">
                  <a16:creationId xmlns:a16="http://schemas.microsoft.com/office/drawing/2014/main" id="{AFD22BE4-A1E0-46CA-B646-DE23B9EB8238}"/>
                </a:ext>
              </a:extLst>
            </p:cNvPr>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69" name="Oval 213">
              <a:extLst>
                <a:ext uri="{FF2B5EF4-FFF2-40B4-BE49-F238E27FC236}">
                  <a16:creationId xmlns:a16="http://schemas.microsoft.com/office/drawing/2014/main" id="{E0D35299-F4FF-488F-8D35-069CE89B13BB}"/>
                </a:ext>
              </a:extLst>
            </p:cNvPr>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70" name="Oval 214">
              <a:extLst>
                <a:ext uri="{FF2B5EF4-FFF2-40B4-BE49-F238E27FC236}">
                  <a16:creationId xmlns:a16="http://schemas.microsoft.com/office/drawing/2014/main" id="{897CF08D-7444-481F-A64D-C9F5BB6BA435}"/>
                </a:ext>
              </a:extLst>
            </p:cNvPr>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71" name="Oval 215">
              <a:extLst>
                <a:ext uri="{FF2B5EF4-FFF2-40B4-BE49-F238E27FC236}">
                  <a16:creationId xmlns:a16="http://schemas.microsoft.com/office/drawing/2014/main" id="{CAE44A3C-F867-4408-AA7A-5810E4415AE0}"/>
                </a:ext>
              </a:extLst>
            </p:cNvPr>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72" name="Oval 216">
              <a:extLst>
                <a:ext uri="{FF2B5EF4-FFF2-40B4-BE49-F238E27FC236}">
                  <a16:creationId xmlns:a16="http://schemas.microsoft.com/office/drawing/2014/main" id="{DF706F60-3BF0-4922-9C01-D94E9189B4CE}"/>
                </a:ext>
              </a:extLst>
            </p:cNvPr>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sp>
          <p:nvSpPr>
            <p:cNvPr id="19673" name="Oval 217">
              <a:extLst>
                <a:ext uri="{FF2B5EF4-FFF2-40B4-BE49-F238E27FC236}">
                  <a16:creationId xmlns:a16="http://schemas.microsoft.com/office/drawing/2014/main" id="{5E3821A3-F491-4266-A62F-5B998AEBBB94}"/>
                </a:ext>
              </a:extLst>
            </p:cNvPr>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1" hangingPunct="1">
                <a:defRPr/>
              </a:pPr>
              <a:endParaRPr lang="cs-CZ">
                <a:latin typeface="Arial" charset="0"/>
              </a:endParaRPr>
            </a:p>
          </p:txBody>
        </p:sp>
      </p:grpSp>
      <p:sp>
        <p:nvSpPr>
          <p:cNvPr id="19674" name="Rectangle 218">
            <a:extLst>
              <a:ext uri="{FF2B5EF4-FFF2-40B4-BE49-F238E27FC236}">
                <a16:creationId xmlns:a16="http://schemas.microsoft.com/office/drawing/2014/main" id="{10BF8545-F29A-46B1-8546-93045A583703}"/>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FFFFFF"/>
                  </a:outerShdw>
                </a:effectLst>
              </a:defRPr>
            </a:lvl1pPr>
          </a:lstStyle>
          <a:p>
            <a:pPr>
              <a:defRPr/>
            </a:pPr>
            <a:fld id="{74F4DD72-8E78-42A3-A24A-6C00CE99D181}" type="slidenum">
              <a:rPr lang="cs-CZ" altLang="cs-CZ"/>
              <a:pPr>
                <a:defRPr/>
              </a:pPr>
              <a:t>‹#›</a:t>
            </a:fld>
            <a:endParaRPr lang="cs-CZ" altLang="cs-CZ"/>
          </a:p>
        </p:txBody>
      </p:sp>
      <p:sp>
        <p:nvSpPr>
          <p:cNvPr id="19675" name="Rectangle 219">
            <a:extLst>
              <a:ext uri="{FF2B5EF4-FFF2-40B4-BE49-F238E27FC236}">
                <a16:creationId xmlns:a16="http://schemas.microsoft.com/office/drawing/2014/main" id="{103A3D07-627A-40D0-93D2-13FD06489B25}"/>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FFFFFF"/>
                  </a:outerShdw>
                </a:effectLst>
                <a:latin typeface="Arial" charset="0"/>
              </a:defRPr>
            </a:lvl1pPr>
          </a:lstStyle>
          <a:p>
            <a:pPr>
              <a:defRPr/>
            </a:pPr>
            <a:endParaRPr lang="cs-CZ"/>
          </a:p>
        </p:txBody>
      </p:sp>
      <p:sp>
        <p:nvSpPr>
          <p:cNvPr id="19676" name="Rectangle 220">
            <a:extLst>
              <a:ext uri="{FF2B5EF4-FFF2-40B4-BE49-F238E27FC236}">
                <a16:creationId xmlns:a16="http://schemas.microsoft.com/office/drawing/2014/main" id="{F8B81574-837C-4659-9D13-2E74C8EFB8F6}"/>
              </a:ext>
            </a:extLst>
          </p:cNvPr>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FFFFFF"/>
                  </a:outerShdw>
                </a:effectLst>
                <a:latin typeface="Arial" charset="0"/>
              </a:defRPr>
            </a:lvl1pPr>
          </a:lstStyle>
          <a:p>
            <a:pPr>
              <a:defRPr/>
            </a:pPr>
            <a:endParaRPr lang="cs-CZ"/>
          </a:p>
        </p:txBody>
      </p:sp>
      <p:sp>
        <p:nvSpPr>
          <p:cNvPr id="19677" name="Rectangle 221">
            <a:extLst>
              <a:ext uri="{FF2B5EF4-FFF2-40B4-BE49-F238E27FC236}">
                <a16:creationId xmlns:a16="http://schemas.microsoft.com/office/drawing/2014/main" id="{A6042F08-87B1-4CBB-B1CA-42975BC9B613}"/>
              </a:ext>
            </a:extLst>
          </p:cNvPr>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9678" name="Rectangle 222">
            <a:extLst>
              <a:ext uri="{FF2B5EF4-FFF2-40B4-BE49-F238E27FC236}">
                <a16:creationId xmlns:a16="http://schemas.microsoft.com/office/drawing/2014/main" id="{CF16E8DA-81AD-4A4C-A263-4BAF42A9BF4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Tree>
  </p:cSld>
  <p:clrMap bg1="lt1" tx1="dk1" bg2="lt2" tx2="dk2" accent1="accent1" accent2="accent2" accent3="accent3" accent4="accent4" accent5="accent5" accent6="accent6" hlink="hlink" folHlink="folHlink"/>
  <p:sldLayoutIdLst>
    <p:sldLayoutId id="2147483754"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13"/>
        </a:buBlip>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13"/>
        </a:buBlip>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13"/>
        </a:buBlip>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FFFFFF"/>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hyperlink" Target="https://cs.wikipedia.org/w/index.php?title=M-DISC&amp;action=edit&amp;redlink=1" TargetMode="External"/><Relationship Id="rId3" Type="http://schemas.openxmlformats.org/officeDocument/2006/relationships/hyperlink" Target="https://cs.wikipedia.org/wiki/Kompaktn%C3%AD_disk" TargetMode="External"/><Relationship Id="rId7" Type="http://schemas.openxmlformats.org/officeDocument/2006/relationships/hyperlink" Target="https://cs.wikipedia.org/wiki/HVD"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cs.wikipedia.org/wiki/Blu-ray" TargetMode="External"/><Relationship Id="rId5" Type="http://schemas.openxmlformats.org/officeDocument/2006/relationships/hyperlink" Target="https://cs.wikipedia.org/wiki/HD_DVD" TargetMode="External"/><Relationship Id="rId4" Type="http://schemas.openxmlformats.org/officeDocument/2006/relationships/hyperlink" Target="https://cs.wikipedia.org/wiki/DVD" TargetMode="Externa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png"/><Relationship Id="rId9" Type="http://schemas.openxmlformats.org/officeDocument/2006/relationships/image" Target="../media/image112.jpeg"/></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z/images?hl=cs&amp;source=imghp&amp;biw=1024&amp;bih=531&amp;q=hardware&amp;gbv=2&amp;aq=f&amp;aqi=g1&amp;aql=&amp;oq=&amp;gs_rfai"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pc-help.cnews.cz/viewtopic.php?t=1092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A3B6DA-CF16-4036-BD7C-E173FC04FFE4}"/>
              </a:ext>
            </a:extLst>
          </p:cNvPr>
          <p:cNvSpPr>
            <a:spLocks noGrp="1" noChangeArrowheads="1"/>
          </p:cNvSpPr>
          <p:nvPr>
            <p:ph type="ctrTitle"/>
          </p:nvPr>
        </p:nvSpPr>
        <p:spPr>
          <a:xfrm>
            <a:off x="685800" y="1844675"/>
            <a:ext cx="7772400" cy="936625"/>
          </a:xfrm>
        </p:spPr>
        <p:txBody>
          <a:bodyPr/>
          <a:lstStyle/>
          <a:p>
            <a:pPr eaLnBrk="1" hangingPunct="1">
              <a:defRPr/>
            </a:pPr>
            <a:r>
              <a:rPr lang="cs-CZ" b="1">
                <a:solidFill>
                  <a:srgbClr val="00CC99"/>
                </a:solidFill>
                <a:effectLst>
                  <a:outerShdw blurRad="38100" dist="38100" dir="2700000" algn="tl">
                    <a:srgbClr val="000000"/>
                  </a:outerShdw>
                </a:effectLst>
              </a:rPr>
              <a:t>Hardware</a:t>
            </a:r>
            <a:endParaRPr lang="cs-CZ"/>
          </a:p>
        </p:txBody>
      </p:sp>
      <p:sp>
        <p:nvSpPr>
          <p:cNvPr id="2051" name="Rectangle 3">
            <a:extLst>
              <a:ext uri="{FF2B5EF4-FFF2-40B4-BE49-F238E27FC236}">
                <a16:creationId xmlns:a16="http://schemas.microsoft.com/office/drawing/2014/main" id="{878D4E65-856F-4425-B9B9-CFDA6EDD4911}"/>
              </a:ext>
            </a:extLst>
          </p:cNvPr>
          <p:cNvSpPr>
            <a:spLocks noGrp="1" noChangeArrowheads="1"/>
          </p:cNvSpPr>
          <p:nvPr>
            <p:ph type="subTitle" idx="1"/>
          </p:nvPr>
        </p:nvSpPr>
        <p:spPr>
          <a:xfrm>
            <a:off x="1331913" y="3141663"/>
            <a:ext cx="6400800" cy="863600"/>
          </a:xfrm>
        </p:spPr>
        <p:txBody>
          <a:bodyPr/>
          <a:lstStyle/>
          <a:p>
            <a:pPr eaLnBrk="1" hangingPunct="1">
              <a:defRPr/>
            </a:pPr>
            <a:r>
              <a:rPr lang="cs-CZ" b="1">
                <a:solidFill>
                  <a:schemeClr val="hlink"/>
                </a:solidFill>
                <a:effectLst>
                  <a:outerShdw blurRad="38100" dist="38100" dir="2700000" algn="tl">
                    <a:srgbClr val="000000"/>
                  </a:outerShdw>
                </a:effectLst>
              </a:rPr>
              <a:t>Z čeho se skládá počítač</a:t>
            </a:r>
            <a:endParaRPr lang="cs-CZ"/>
          </a:p>
        </p:txBody>
      </p:sp>
      <p:pic>
        <p:nvPicPr>
          <p:cNvPr id="4100" name="Picture 5" descr="oslik2">
            <a:extLst>
              <a:ext uri="{FF2B5EF4-FFF2-40B4-BE49-F238E27FC236}">
                <a16:creationId xmlns:a16="http://schemas.microsoft.com/office/drawing/2014/main" id="{F538B6A0-7902-4BAD-A53B-39DA4C4BA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13" y="5661025"/>
            <a:ext cx="8921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CPU-Intel-kopie">
            <a:extLst>
              <a:ext uri="{FF2B5EF4-FFF2-40B4-BE49-F238E27FC236}">
                <a16:creationId xmlns:a16="http://schemas.microsoft.com/office/drawing/2014/main" id="{6D9B2C6D-1C81-413B-8CA4-E37FC8655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2988"/>
            <a:ext cx="22860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a:extLst>
              <a:ext uri="{FF2B5EF4-FFF2-40B4-BE49-F238E27FC236}">
                <a16:creationId xmlns:a16="http://schemas.microsoft.com/office/drawing/2014/main" id="{341A4FD2-AAC9-429B-8AB2-EC39E104171A}"/>
              </a:ext>
            </a:extLst>
          </p:cNvPr>
          <p:cNvSpPr txBox="1">
            <a:spLocks noChangeArrowheads="1"/>
          </p:cNvSpPr>
          <p:nvPr/>
        </p:nvSpPr>
        <p:spPr bwMode="auto">
          <a:xfrm>
            <a:off x="457200" y="457200"/>
            <a:ext cx="5867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Centrální procesorová jednotka</a:t>
            </a:r>
            <a:r>
              <a:rPr lang="cs-CZ" altLang="cs-CZ" sz="2000" b="1"/>
              <a:t> – zkráceně </a:t>
            </a:r>
            <a:r>
              <a:rPr lang="cs-CZ" altLang="cs-CZ" sz="2000" b="1">
                <a:solidFill>
                  <a:schemeClr val="hlink"/>
                </a:solidFill>
              </a:rPr>
              <a:t>procesor</a:t>
            </a:r>
            <a:r>
              <a:rPr lang="cs-CZ" altLang="cs-CZ" sz="2000" b="1"/>
              <a:t>, je něco jako mozek celého počítače, je ústřední výkonnou jednotkou počítače, která čte z paměti instrukce a na jejich základě vykonává program</a:t>
            </a:r>
            <a:r>
              <a:rPr lang="cs-CZ" altLang="cs-CZ" sz="1200"/>
              <a:t>.</a:t>
            </a:r>
            <a:r>
              <a:rPr lang="cs-CZ" altLang="cs-CZ" sz="2000" b="1"/>
              <a:t> Na jeho výkonu a rychlosti nejvíce závisí zda bude počítač hbitý nebo líný. Provádí veškeré výpočty, komunikuje se všemi komponentami.</a:t>
            </a:r>
          </a:p>
          <a:p>
            <a:pPr eaLnBrk="1" hangingPunct="1">
              <a:spcBef>
                <a:spcPct val="0"/>
              </a:spcBef>
              <a:buClrTx/>
              <a:buFontTx/>
              <a:buNone/>
            </a:pPr>
            <a:r>
              <a:rPr lang="cs-CZ" altLang="cs-CZ" sz="2000" b="1"/>
              <a:t>Protože při práci vydává značné teplo, musí být opatřen chladičem a ventilátorem. </a:t>
            </a:r>
          </a:p>
        </p:txBody>
      </p:sp>
      <p:pic>
        <p:nvPicPr>
          <p:cNvPr id="13316" name="Picture 7" descr="chladic">
            <a:extLst>
              <a:ext uri="{FF2B5EF4-FFF2-40B4-BE49-F238E27FC236}">
                <a16:creationId xmlns:a16="http://schemas.microsoft.com/office/drawing/2014/main" id="{41508A59-B0BE-438A-B874-02839AE3A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13" y="457200"/>
            <a:ext cx="2579687"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3" descr="CPU-Opetron-kopie">
            <a:extLst>
              <a:ext uri="{FF2B5EF4-FFF2-40B4-BE49-F238E27FC236}">
                <a16:creationId xmlns:a16="http://schemas.microsoft.com/office/drawing/2014/main" id="{3B321477-661B-45FB-9A98-116B6F740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2590800"/>
            <a:ext cx="3454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4">
            <a:extLst>
              <a:ext uri="{FF2B5EF4-FFF2-40B4-BE49-F238E27FC236}">
                <a16:creationId xmlns:a16="http://schemas.microsoft.com/office/drawing/2014/main" id="{D6276807-E57A-4C8B-96E2-BDDEB88F0BD7}"/>
              </a:ext>
            </a:extLst>
          </p:cNvPr>
          <p:cNvSpPr txBox="1">
            <a:spLocks noChangeArrowheads="1"/>
          </p:cNvSpPr>
          <p:nvPr/>
        </p:nvSpPr>
        <p:spPr bwMode="auto">
          <a:xfrm>
            <a:off x="2057400" y="4022725"/>
            <a:ext cx="4343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V současné době se v osobních počítačích můžeme setkat s procesory  výrobců např. </a:t>
            </a:r>
            <a:r>
              <a:rPr lang="cs-CZ" altLang="cs-CZ" sz="2000" b="1">
                <a:solidFill>
                  <a:schemeClr val="hlink"/>
                </a:solidFill>
              </a:rPr>
              <a:t>Intel, IBM a AMD</a:t>
            </a:r>
            <a:r>
              <a:rPr lang="cs-CZ" altLang="cs-CZ" sz="2000" b="1"/>
              <a:t>. Každý z nich vyrábí mnoho typů lišící se rychlostí, výkonem a provedením patice, tzv. socketem. Mezi jednotlivými typy je také značný rozdíl v ceně. </a:t>
            </a:r>
          </a:p>
        </p:txBody>
      </p:sp>
      <p:sp>
        <p:nvSpPr>
          <p:cNvPr id="25615" name="Rectangle 15">
            <a:extLst>
              <a:ext uri="{FF2B5EF4-FFF2-40B4-BE49-F238E27FC236}">
                <a16:creationId xmlns:a16="http://schemas.microsoft.com/office/drawing/2014/main" id="{59F3F27E-78EC-41E5-94C0-44BA4CCB8487}"/>
              </a:ext>
            </a:extLst>
          </p:cNvPr>
          <p:cNvSpPr>
            <a:spLocks noGrp="1" noChangeArrowheads="1"/>
          </p:cNvSpPr>
          <p:nvPr>
            <p:ph type="title"/>
          </p:nvPr>
        </p:nvSpPr>
        <p:spPr>
          <a:xfrm>
            <a:off x="304800" y="0"/>
            <a:ext cx="3168650" cy="490538"/>
          </a:xfrm>
        </p:spPr>
        <p:txBody>
          <a:bodyPr/>
          <a:lstStyle/>
          <a:p>
            <a:pPr algn="l" eaLnBrk="1" hangingPunct="1">
              <a:defRPr/>
            </a:pPr>
            <a:r>
              <a:rPr lang="cs-CZ" sz="2400" b="1">
                <a:solidFill>
                  <a:srgbClr val="00CC99"/>
                </a:solidFill>
                <a:effectLst>
                  <a:outerShdw blurRad="38100" dist="38100" dir="2700000" algn="tl">
                    <a:srgbClr val="000000"/>
                  </a:outerShdw>
                </a:effectLst>
              </a:rPr>
              <a:t>Procesor (CPU)</a:t>
            </a:r>
            <a:endParaRPr lang="cs-CZ" sz="2400" b="1"/>
          </a:p>
        </p:txBody>
      </p:sp>
      <p:pic>
        <p:nvPicPr>
          <p:cNvPr id="13320" name="Picture 16" descr="procesor kopie">
            <a:extLst>
              <a:ext uri="{FF2B5EF4-FFF2-40B4-BE49-F238E27FC236}">
                <a16:creationId xmlns:a16="http://schemas.microsoft.com/office/drawing/2014/main" id="{2EF6D053-44F9-4EC4-BBFF-DD4CDF886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038600"/>
            <a:ext cx="2743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7" descr="CHLADIC kopie">
            <a:extLst>
              <a:ext uri="{FF2B5EF4-FFF2-40B4-BE49-F238E27FC236}">
                <a16:creationId xmlns:a16="http://schemas.microsoft.com/office/drawing/2014/main" id="{E13BCC65-4A98-4830-865C-9C05A74C45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36417">
            <a:off x="-152400" y="4953000"/>
            <a:ext cx="2522538"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Line 19">
            <a:extLst>
              <a:ext uri="{FF2B5EF4-FFF2-40B4-BE49-F238E27FC236}">
                <a16:creationId xmlns:a16="http://schemas.microsoft.com/office/drawing/2014/main" id="{DB973FD0-3FC7-44C2-9656-4D53642FE67F}"/>
              </a:ext>
            </a:extLst>
          </p:cNvPr>
          <p:cNvSpPr>
            <a:spLocks noChangeShapeType="1"/>
          </p:cNvSpPr>
          <p:nvPr/>
        </p:nvSpPr>
        <p:spPr bwMode="auto">
          <a:xfrm flipH="1" flipV="1">
            <a:off x="6705600" y="609600"/>
            <a:ext cx="1143000" cy="228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3323" name="Line 20">
            <a:extLst>
              <a:ext uri="{FF2B5EF4-FFF2-40B4-BE49-F238E27FC236}">
                <a16:creationId xmlns:a16="http://schemas.microsoft.com/office/drawing/2014/main" id="{1D4B3CF0-D450-42DE-B7C9-F70E78568153}"/>
              </a:ext>
            </a:extLst>
          </p:cNvPr>
          <p:cNvSpPr>
            <a:spLocks noChangeShapeType="1"/>
          </p:cNvSpPr>
          <p:nvPr/>
        </p:nvSpPr>
        <p:spPr bwMode="auto">
          <a:xfrm flipH="1">
            <a:off x="6781800" y="1981200"/>
            <a:ext cx="9906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3324" name="Text Box 21">
            <a:extLst>
              <a:ext uri="{FF2B5EF4-FFF2-40B4-BE49-F238E27FC236}">
                <a16:creationId xmlns:a16="http://schemas.microsoft.com/office/drawing/2014/main" id="{7E5FCF43-D829-4088-B1FB-D0CBC46449A5}"/>
              </a:ext>
            </a:extLst>
          </p:cNvPr>
          <p:cNvSpPr txBox="1">
            <a:spLocks noChangeArrowheads="1"/>
          </p:cNvSpPr>
          <p:nvPr/>
        </p:nvSpPr>
        <p:spPr bwMode="auto">
          <a:xfrm>
            <a:off x="6019800" y="228600"/>
            <a:ext cx="168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a:solidFill>
                  <a:srgbClr val="FF3300"/>
                </a:solidFill>
                <a:latin typeface="Times New Roman" panose="02020603050405020304" pitchFamily="18" charset="0"/>
              </a:rPr>
              <a:t>aktivní chladič</a:t>
            </a:r>
          </a:p>
        </p:txBody>
      </p:sp>
      <p:sp>
        <p:nvSpPr>
          <p:cNvPr id="13325" name="Text Box 22">
            <a:extLst>
              <a:ext uri="{FF2B5EF4-FFF2-40B4-BE49-F238E27FC236}">
                <a16:creationId xmlns:a16="http://schemas.microsoft.com/office/drawing/2014/main" id="{BEA8B68C-8E45-4D97-AC4B-7F72B55B9F8D}"/>
              </a:ext>
            </a:extLst>
          </p:cNvPr>
          <p:cNvSpPr txBox="1">
            <a:spLocks noChangeArrowheads="1"/>
          </p:cNvSpPr>
          <p:nvPr/>
        </p:nvSpPr>
        <p:spPr bwMode="auto">
          <a:xfrm>
            <a:off x="6324600" y="2286000"/>
            <a:ext cx="171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a:solidFill>
                  <a:srgbClr val="FF3300"/>
                </a:solidFill>
                <a:latin typeface="Times New Roman" panose="02020603050405020304" pitchFamily="18" charset="0"/>
              </a:rPr>
              <a:t>pasivní</a:t>
            </a:r>
            <a:r>
              <a:rPr lang="cs-CZ" altLang="cs-CZ" sz="2000">
                <a:latin typeface="Times New Roman" panose="02020603050405020304" pitchFamily="18" charset="0"/>
              </a:rPr>
              <a:t> </a:t>
            </a:r>
            <a:r>
              <a:rPr lang="cs-CZ" altLang="cs-CZ" sz="2000">
                <a:solidFill>
                  <a:srgbClr val="FF3300"/>
                </a:solidFill>
                <a:latin typeface="Times New Roman" panose="02020603050405020304" pitchFamily="18" charset="0"/>
              </a:rPr>
              <a:t>chladič</a:t>
            </a:r>
            <a:endParaRPr lang="cs-CZ" altLang="cs-CZ" sz="2000">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6D9177C5-E001-4EFD-86D8-4BD3523DD314}"/>
              </a:ext>
            </a:extLst>
          </p:cNvPr>
          <p:cNvGraphicFramePr>
            <a:graphicFrameLocks noGrp="1"/>
          </p:cNvGraphicFramePr>
          <p:nvPr/>
        </p:nvGraphicFramePr>
        <p:xfrm>
          <a:off x="179388" y="692150"/>
          <a:ext cx="8856662" cy="4965704"/>
        </p:xfrm>
        <a:graphic>
          <a:graphicData uri="http://schemas.openxmlformats.org/drawingml/2006/table">
            <a:tbl>
              <a:tblPr/>
              <a:tblGrid>
                <a:gridCol w="1296096">
                  <a:extLst>
                    <a:ext uri="{9D8B030D-6E8A-4147-A177-3AD203B41FA5}">
                      <a16:colId xmlns:a16="http://schemas.microsoft.com/office/drawing/2014/main" val="20000"/>
                    </a:ext>
                  </a:extLst>
                </a:gridCol>
                <a:gridCol w="576043">
                  <a:extLst>
                    <a:ext uri="{9D8B030D-6E8A-4147-A177-3AD203B41FA5}">
                      <a16:colId xmlns:a16="http://schemas.microsoft.com/office/drawing/2014/main" val="20001"/>
                    </a:ext>
                  </a:extLst>
                </a:gridCol>
                <a:gridCol w="72005">
                  <a:extLst>
                    <a:ext uri="{9D8B030D-6E8A-4147-A177-3AD203B41FA5}">
                      <a16:colId xmlns:a16="http://schemas.microsoft.com/office/drawing/2014/main" val="20002"/>
                    </a:ext>
                  </a:extLst>
                </a:gridCol>
                <a:gridCol w="1224091">
                  <a:extLst>
                    <a:ext uri="{9D8B030D-6E8A-4147-A177-3AD203B41FA5}">
                      <a16:colId xmlns:a16="http://schemas.microsoft.com/office/drawing/2014/main" val="20003"/>
                    </a:ext>
                  </a:extLst>
                </a:gridCol>
                <a:gridCol w="1260096">
                  <a:extLst>
                    <a:ext uri="{9D8B030D-6E8A-4147-A177-3AD203B41FA5}">
                      <a16:colId xmlns:a16="http://schemas.microsoft.com/office/drawing/2014/main" val="20004"/>
                    </a:ext>
                  </a:extLst>
                </a:gridCol>
                <a:gridCol w="885666">
                  <a:extLst>
                    <a:ext uri="{9D8B030D-6E8A-4147-A177-3AD203B41FA5}">
                      <a16:colId xmlns:a16="http://schemas.microsoft.com/office/drawing/2014/main" val="20005"/>
                    </a:ext>
                  </a:extLst>
                </a:gridCol>
                <a:gridCol w="950467">
                  <a:extLst>
                    <a:ext uri="{9D8B030D-6E8A-4147-A177-3AD203B41FA5}">
                      <a16:colId xmlns:a16="http://schemas.microsoft.com/office/drawing/2014/main" val="20006"/>
                    </a:ext>
                  </a:extLst>
                </a:gridCol>
                <a:gridCol w="820866">
                  <a:extLst>
                    <a:ext uri="{9D8B030D-6E8A-4147-A177-3AD203B41FA5}">
                      <a16:colId xmlns:a16="http://schemas.microsoft.com/office/drawing/2014/main" val="20007"/>
                    </a:ext>
                  </a:extLst>
                </a:gridCol>
                <a:gridCol w="885666">
                  <a:extLst>
                    <a:ext uri="{9D8B030D-6E8A-4147-A177-3AD203B41FA5}">
                      <a16:colId xmlns:a16="http://schemas.microsoft.com/office/drawing/2014/main" val="20008"/>
                    </a:ext>
                  </a:extLst>
                </a:gridCol>
                <a:gridCol w="885666">
                  <a:extLst>
                    <a:ext uri="{9D8B030D-6E8A-4147-A177-3AD203B41FA5}">
                      <a16:colId xmlns:a16="http://schemas.microsoft.com/office/drawing/2014/main" val="20009"/>
                    </a:ext>
                  </a:extLst>
                </a:gridCol>
              </a:tblGrid>
              <a:tr h="620713">
                <a:tc>
                  <a:txBody>
                    <a:bodyPr/>
                    <a:lstStyle/>
                    <a:p>
                      <a:pPr algn="r"/>
                      <a:r>
                        <a:rPr lang="cs-CZ" sz="2000" b="1" dirty="0">
                          <a:solidFill>
                            <a:srgbClr val="FFFFFF"/>
                          </a:solidFill>
                        </a:rPr>
                        <a:t> Model</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Jádra</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 Takt CPU</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Turbo</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L3</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Grafika</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dirty="0">
                          <a:solidFill>
                            <a:srgbClr val="FFFFFF"/>
                          </a:solidFill>
                        </a:rPr>
                        <a:t>TDP</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DDR4</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tc>
                  <a:txBody>
                    <a:bodyPr/>
                    <a:lstStyle/>
                    <a:p>
                      <a:pPr algn="r"/>
                      <a:r>
                        <a:rPr lang="cs-CZ" sz="2000" b="1">
                          <a:solidFill>
                            <a:srgbClr val="FFFFFF"/>
                          </a:solidFill>
                        </a:rPr>
                        <a:t>Cena</a:t>
                      </a: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3366FF"/>
                    </a:solidFill>
                  </a:tcPr>
                </a:tc>
                <a:extLst>
                  <a:ext uri="{0D108BD9-81ED-4DB2-BD59-A6C34878D82A}">
                    <a16:rowId xmlns:a16="http://schemas.microsoft.com/office/drawing/2014/main" val="10000"/>
                  </a:ext>
                </a:extLst>
              </a:tr>
              <a:tr h="620713">
                <a:tc>
                  <a:txBody>
                    <a:bodyPr/>
                    <a:lstStyle/>
                    <a:p>
                      <a:pPr algn="r"/>
                      <a:r>
                        <a:rPr lang="cs-CZ" sz="2000"/>
                        <a:t>Xeon E-2186M</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2,9 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4,6-8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12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UHD P630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 ECC</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623$</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20713">
                <a:tc>
                  <a:txBody>
                    <a:bodyPr/>
                    <a:lstStyle/>
                    <a:p>
                      <a:pPr algn="r"/>
                      <a:r>
                        <a:rPr lang="cs-CZ" sz="2000"/>
                        <a:t>Xeon E-2176M</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2,7 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4,4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12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UHD P630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 ECC</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20713">
                <a:tc>
                  <a:txBody>
                    <a:bodyPr/>
                    <a:lstStyle/>
                    <a:p>
                      <a:pPr algn="r"/>
                      <a:r>
                        <a:rPr lang="cs-CZ" sz="2000"/>
                        <a:t>Core i9-8950HK</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2,9 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4,6-8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12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UHD 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583$</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20713">
                <a:tc>
                  <a:txBody>
                    <a:bodyPr/>
                    <a:lstStyle/>
                    <a:p>
                      <a:pPr algn="r"/>
                      <a:r>
                        <a:rPr lang="cs-CZ" sz="2000"/>
                        <a:t>Core i7-8850H</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2,6 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4,3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9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UHD 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395$</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20713">
                <a:tc>
                  <a:txBody>
                    <a:bodyPr/>
                    <a:lstStyle/>
                    <a:p>
                      <a:pPr algn="r"/>
                      <a:r>
                        <a:rPr lang="cs-CZ" sz="2000"/>
                        <a:t>Core i7-8750H</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2,2 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4,2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9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UHD 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395$</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20713">
                <a:tc>
                  <a:txBody>
                    <a:bodyPr/>
                    <a:lstStyle/>
                    <a:p>
                      <a:pPr algn="r"/>
                      <a:r>
                        <a:rPr lang="cs-CZ" sz="2000"/>
                        <a:t>Core i5-8400H</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2,5 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4,2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8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UHD 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2666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250$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20713">
                <a:tc>
                  <a:txBody>
                    <a:bodyPr/>
                    <a:lstStyle/>
                    <a:p>
                      <a:pPr algn="r"/>
                      <a:r>
                        <a:rPr lang="cs-CZ" sz="2000"/>
                        <a:t>Core i5-8400H</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2,3 </a:t>
                      </a:r>
                      <a:r>
                        <a:rPr lang="cs-CZ" sz="2000" dirty="0" err="1"/>
                        <a:t>GHz</a:t>
                      </a:r>
                      <a:endParaRPr lang="cs-CZ" sz="2000" dirty="0"/>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4,0 GHz</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a:t>8 MB</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UHD 630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45 W</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2666</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tc>
                  <a:txBody>
                    <a:bodyPr/>
                    <a:lstStyle/>
                    <a:p>
                      <a:pPr algn="r"/>
                      <a:r>
                        <a:rPr lang="cs-CZ" sz="2000" dirty="0"/>
                        <a:t>250$</a:t>
                      </a:r>
                    </a:p>
                  </a:txBody>
                  <a:tcPr marL="22086" marR="22086" marT="5523" marB="5523" anchor="ctr">
                    <a:lnL w="7620" cap="flat" cmpd="sng" algn="ctr">
                      <a:solidFill>
                        <a:srgbClr val="EDEDED"/>
                      </a:solidFill>
                      <a:prstDash val="solid"/>
                      <a:round/>
                      <a:headEnd type="none" w="med" len="med"/>
                      <a:tailEnd type="none" w="med" len="med"/>
                    </a:lnL>
                    <a:lnR w="7620" cap="flat" cmpd="sng" algn="ctr">
                      <a:solidFill>
                        <a:srgbClr val="EDEDED"/>
                      </a:solidFill>
                      <a:prstDash val="solid"/>
                      <a:round/>
                      <a:headEnd type="none" w="med" len="med"/>
                      <a:tailEnd type="none" w="med" len="med"/>
                    </a:lnR>
                    <a:lnT w="7620" cap="flat" cmpd="sng" algn="ctr">
                      <a:solidFill>
                        <a:srgbClr val="EDEDED"/>
                      </a:solidFill>
                      <a:prstDash val="solid"/>
                      <a:round/>
                      <a:headEnd type="none" w="med" len="med"/>
                      <a:tailEnd type="none" w="med" len="med"/>
                    </a:lnT>
                    <a:lnB w="7620" cap="flat" cmpd="sng" algn="ctr">
                      <a:solidFill>
                        <a:srgbClr val="EDEDED"/>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14439" name="TextovéPole 4">
            <a:extLst>
              <a:ext uri="{FF2B5EF4-FFF2-40B4-BE49-F238E27FC236}">
                <a16:creationId xmlns:a16="http://schemas.microsoft.com/office/drawing/2014/main" id="{6F1E6A8E-5AA7-4005-B983-DDCB0FB31450}"/>
              </a:ext>
            </a:extLst>
          </p:cNvPr>
          <p:cNvSpPr txBox="1">
            <a:spLocks noChangeArrowheads="1"/>
          </p:cNvSpPr>
          <p:nvPr/>
        </p:nvSpPr>
        <p:spPr bwMode="auto">
          <a:xfrm>
            <a:off x="611188" y="616585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4. 4. 2018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AD0ACE3-634B-4096-8FA6-736CA4C474FA}"/>
              </a:ext>
            </a:extLst>
          </p:cNvPr>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eaLnBrk="1" hangingPunct="1">
              <a:defRPr/>
            </a:pPr>
            <a:r>
              <a:rPr lang="cs-CZ" sz="3200" b="1">
                <a:solidFill>
                  <a:srgbClr val="00CC99"/>
                </a:solidFill>
                <a:effectLst>
                  <a:outerShdw blurRad="38100" dist="38100" dir="2700000" algn="tl">
                    <a:srgbClr val="000000"/>
                  </a:outerShdw>
                </a:effectLst>
                <a:latin typeface="Arial" charset="0"/>
              </a:rPr>
              <a:t>Podrobnější popis – Základní deska</a:t>
            </a:r>
            <a:endParaRPr lang="cs-CZ" sz="3200" b="1" i="1" u="sng">
              <a:solidFill>
                <a:srgbClr val="FFFFCC"/>
              </a:solidFill>
              <a:effectLst>
                <a:outerShdw blurRad="38100" dist="38100" dir="2700000" algn="tl">
                  <a:srgbClr val="000000"/>
                </a:outerShdw>
              </a:effectLst>
              <a:latin typeface="Arial" charset="0"/>
            </a:endParaRPr>
          </a:p>
        </p:txBody>
      </p:sp>
      <p:sp>
        <p:nvSpPr>
          <p:cNvPr id="45059" name="Rectangle 3">
            <a:extLst>
              <a:ext uri="{FF2B5EF4-FFF2-40B4-BE49-F238E27FC236}">
                <a16:creationId xmlns:a16="http://schemas.microsoft.com/office/drawing/2014/main" id="{A133AD78-8963-4EEF-8A27-95CDBB4FEF7D}"/>
              </a:ext>
            </a:extLst>
          </p:cNvPr>
          <p:cNvSpPr>
            <a:spLocks noChangeArrowheads="1"/>
          </p:cNvSpPr>
          <p:nvPr/>
        </p:nvSpPr>
        <p:spPr bwMode="auto">
          <a:xfrm>
            <a:off x="4572000" y="1600200"/>
            <a:ext cx="4114800" cy="4525963"/>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Blip>
                <a:blip r:embed="rId2"/>
              </a:buBlip>
              <a:defRPr/>
            </a:pPr>
            <a:r>
              <a:rPr lang="cs-CZ" sz="2000">
                <a:effectLst>
                  <a:outerShdw blurRad="38100" dist="38100" dir="2700000" algn="tl">
                    <a:srgbClr val="FFFFFF"/>
                  </a:outerShdw>
                </a:effectLst>
                <a:latin typeface="Arial" charset="0"/>
              </a:rPr>
              <a:t>Základní deska </a:t>
            </a:r>
            <a:r>
              <a:rPr lang="cs-CZ" sz="2000">
                <a:solidFill>
                  <a:schemeClr val="hlink"/>
                </a:solidFill>
                <a:effectLst>
                  <a:outerShdw blurRad="38100" dist="38100" dir="2700000" algn="tl">
                    <a:srgbClr val="000000"/>
                  </a:outerShdw>
                </a:effectLst>
                <a:latin typeface="Arial" charset="0"/>
              </a:rPr>
              <a:t>(mainboard, motherboard)</a:t>
            </a:r>
            <a:r>
              <a:rPr lang="cs-CZ" sz="3600" b="1">
                <a:effectLst>
                  <a:outerShdw blurRad="38100" dist="38100" dir="2700000" algn="tl">
                    <a:srgbClr val="FFFFFF"/>
                  </a:outerShdw>
                </a:effectLst>
                <a:latin typeface="Arial" charset="0"/>
              </a:rPr>
              <a:t> </a:t>
            </a:r>
            <a:r>
              <a:rPr lang="cs-CZ" sz="2000">
                <a:effectLst>
                  <a:outerShdw blurRad="38100" dist="38100" dir="2700000" algn="tl">
                    <a:srgbClr val="FFFFFF"/>
                  </a:outerShdw>
                </a:effectLst>
                <a:latin typeface="Arial" charset="0"/>
              </a:rPr>
              <a:t>je největší součástí nitra počítače, zajišťuje </a:t>
            </a:r>
            <a:r>
              <a:rPr lang="cs-CZ" sz="2000">
                <a:solidFill>
                  <a:schemeClr val="hlink"/>
                </a:solidFill>
                <a:effectLst>
                  <a:outerShdw blurRad="38100" dist="38100" dir="2700000" algn="tl">
                    <a:srgbClr val="000000"/>
                  </a:outerShdw>
                </a:effectLst>
                <a:latin typeface="Arial" charset="0"/>
              </a:rPr>
              <a:t>komunikaci jednotlivých komponent k ní připojených</a:t>
            </a:r>
            <a:r>
              <a:rPr lang="cs-CZ" sz="2000">
                <a:effectLst>
                  <a:outerShdw blurRad="38100" dist="38100" dir="2700000" algn="tl">
                    <a:srgbClr val="FFFFFF"/>
                  </a:outerShdw>
                </a:effectLst>
                <a:latin typeface="Arial" charset="0"/>
              </a:rPr>
              <a:t> a nese na sobě také </a:t>
            </a:r>
            <a:r>
              <a:rPr lang="cs-CZ" sz="2000">
                <a:solidFill>
                  <a:schemeClr val="hlink"/>
                </a:solidFill>
                <a:effectLst>
                  <a:outerShdw blurRad="38100" dist="38100" dir="2700000" algn="tl">
                    <a:srgbClr val="000000"/>
                  </a:outerShdw>
                </a:effectLst>
                <a:latin typeface="Arial" charset="0"/>
              </a:rPr>
              <a:t>procesor</a:t>
            </a:r>
            <a:r>
              <a:rPr lang="cs-CZ" sz="2000">
                <a:effectLst>
                  <a:outerShdw blurRad="38100" dist="38100" dir="2700000" algn="tl">
                    <a:srgbClr val="FFFFFF"/>
                  </a:outerShdw>
                </a:effectLst>
                <a:latin typeface="Arial" charset="0"/>
              </a:rPr>
              <a:t>. </a:t>
            </a:r>
          </a:p>
          <a:p>
            <a:pPr marL="342900" indent="-342900" eaLnBrk="1" hangingPunct="1">
              <a:spcBef>
                <a:spcPct val="20000"/>
              </a:spcBef>
              <a:buClr>
                <a:schemeClr val="hlink"/>
              </a:buClr>
              <a:buFont typeface="Wingdings" pitchFamily="2" charset="2"/>
              <a:buBlip>
                <a:blip r:embed="rId2"/>
              </a:buBlip>
              <a:defRPr/>
            </a:pPr>
            <a:r>
              <a:rPr lang="cs-CZ" sz="2000">
                <a:effectLst>
                  <a:outerShdw blurRad="38100" dist="38100" dir="2700000" algn="tl">
                    <a:srgbClr val="FFFFFF"/>
                  </a:outerShdw>
                </a:effectLst>
                <a:latin typeface="Arial" charset="0"/>
              </a:rPr>
              <a:t>V dnešní době je tendence některé </a:t>
            </a:r>
            <a:r>
              <a:rPr lang="cs-CZ" sz="2000">
                <a:solidFill>
                  <a:schemeClr val="hlink"/>
                </a:solidFill>
                <a:effectLst>
                  <a:outerShdw blurRad="38100" dist="38100" dir="2700000" algn="tl">
                    <a:srgbClr val="000000"/>
                  </a:outerShdw>
                </a:effectLst>
                <a:latin typeface="Arial" charset="0"/>
              </a:rPr>
              <a:t>komponenty</a:t>
            </a:r>
            <a:r>
              <a:rPr lang="cs-CZ" sz="2000">
                <a:effectLst>
                  <a:outerShdw blurRad="38100" dist="38100" dir="2700000" algn="tl">
                    <a:srgbClr val="FFFFFF"/>
                  </a:outerShdw>
                </a:effectLst>
                <a:latin typeface="Arial" charset="0"/>
              </a:rPr>
              <a:t> (zvuková, síťová karta) </a:t>
            </a:r>
            <a:r>
              <a:rPr lang="cs-CZ" sz="2000">
                <a:solidFill>
                  <a:schemeClr val="hlink"/>
                </a:solidFill>
                <a:effectLst>
                  <a:outerShdw blurRad="38100" dist="38100" dir="2700000" algn="tl">
                    <a:srgbClr val="000000"/>
                  </a:outerShdw>
                </a:effectLst>
                <a:latin typeface="Arial" charset="0"/>
              </a:rPr>
              <a:t>na desku integrovat</a:t>
            </a:r>
            <a:r>
              <a:rPr lang="cs-CZ" sz="2000">
                <a:effectLst>
                  <a:outerShdw blurRad="38100" dist="38100" dir="2700000" algn="tl">
                    <a:srgbClr val="FFFFFF"/>
                  </a:outerShdw>
                </a:effectLst>
                <a:latin typeface="Arial" charset="0"/>
              </a:rPr>
              <a:t>, to znamená přímo ji vestavět, zabudovat do základní desky, nemusíte si je tedy kupovat zvlášť.</a:t>
            </a:r>
          </a:p>
        </p:txBody>
      </p:sp>
      <p:pic>
        <p:nvPicPr>
          <p:cNvPr id="15364" name="Picture 4" descr="deska kopie">
            <a:extLst>
              <a:ext uri="{FF2B5EF4-FFF2-40B4-BE49-F238E27FC236}">
                <a16:creationId xmlns:a16="http://schemas.microsoft.com/office/drawing/2014/main" id="{3FE1CFEA-F644-4FA8-9296-2E7AADF42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47625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délník 1">
            <a:extLst>
              <a:ext uri="{FF2B5EF4-FFF2-40B4-BE49-F238E27FC236}">
                <a16:creationId xmlns:a16="http://schemas.microsoft.com/office/drawing/2014/main" id="{56ADBB25-80BF-4819-BC93-6C1977F8A9F5}"/>
              </a:ext>
            </a:extLst>
          </p:cNvPr>
          <p:cNvSpPr>
            <a:spLocks noChangeArrowheads="1"/>
          </p:cNvSpPr>
          <p:nvPr/>
        </p:nvSpPr>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100" b="1"/>
              <a:t>Sloty:</a:t>
            </a:r>
            <a:br>
              <a:rPr lang="cs-CZ" altLang="cs-CZ" sz="2100"/>
            </a:br>
            <a:r>
              <a:rPr lang="cs-CZ" altLang="cs-CZ" sz="2100" b="1"/>
              <a:t>ISA</a:t>
            </a:r>
            <a:r>
              <a:rPr lang="cs-CZ" altLang="cs-CZ" sz="2100"/>
              <a:t> - jedná se o pomalou 16ti bitovou sběrnici, která se už dnes nepoužívá. Můžeme se s ním setkat u starších počítačů. U novějších počítačů je nahrazen výkonnějším slotem PCI. Slot sloužil k připojování modemů, síťových a zvukových karet a dalších zařízení. Protože se jednalo o nejrozšířenější standard, občas někdo má nějakou specializovanou ISA kartu.</a:t>
            </a:r>
            <a:br>
              <a:rPr lang="cs-CZ" altLang="cs-CZ" sz="2100"/>
            </a:br>
            <a:r>
              <a:rPr lang="cs-CZ" altLang="cs-CZ" sz="2100" b="1"/>
              <a:t>PCI</a:t>
            </a:r>
            <a:r>
              <a:rPr lang="cs-CZ" altLang="cs-CZ" sz="2100"/>
              <a:t> - stejně jako slot ISA, využívá se i PCI k připojení modemů, síťových karet a dalších komponent. S PCI sloty se setkáváme dnes u levnějších desek se staršími čipsety. PCI dnes nahrazuje sběrnice AGP a PCI-express</a:t>
            </a:r>
            <a:br>
              <a:rPr lang="cs-CZ" altLang="cs-CZ" sz="2100"/>
            </a:br>
            <a:r>
              <a:rPr lang="cs-CZ" altLang="cs-CZ" sz="2100" b="1"/>
              <a:t>AMR</a:t>
            </a:r>
            <a:r>
              <a:rPr lang="cs-CZ" altLang="cs-CZ" sz="2100"/>
              <a:t> - rozhraní určené především pro modemy. Na kartě pro AMR je pouze linková, analogová část modemu a o ostatní se postará deska, procesor a operační systém. Modemům pro AMR se říká softmodemy. Dnes už se toto rozhraní téměř nepoužívá.</a:t>
            </a:r>
            <a:br>
              <a:rPr lang="cs-CZ" altLang="cs-CZ" sz="2100"/>
            </a:br>
            <a:r>
              <a:rPr lang="cs-CZ" altLang="cs-CZ" sz="2100" b="1"/>
              <a:t>AGP</a:t>
            </a:r>
            <a:r>
              <a:rPr lang="cs-CZ" altLang="cs-CZ" sz="2100"/>
              <a:t> - rozhraní určené především pro výkonné grafické karty. Vyrábělo se v různých rychlostech. Nejrychlejší je AGP 8x. Dnes je toto rozhraní vytlačováno rychlejším rozhraním PCIe.</a:t>
            </a:r>
            <a:br>
              <a:rPr lang="cs-CZ" altLang="cs-CZ" sz="2100"/>
            </a:br>
            <a:r>
              <a:rPr lang="cs-CZ" altLang="cs-CZ" sz="2100" b="1"/>
              <a:t>PCIe (PCI-express)</a:t>
            </a:r>
            <a:r>
              <a:rPr lang="cs-CZ" altLang="cs-CZ" sz="2100"/>
              <a:t> - výkonné rozhraní, kterým je vybavena většina moderních základních desek. Ve verzi PCIe 1x nahrazuje rozhraní PCI a ve verzi PCIe 16x nahrazuje AGP. Je tedy určeno pro připojení periferií i grafických karet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délník 1">
            <a:extLst>
              <a:ext uri="{FF2B5EF4-FFF2-40B4-BE49-F238E27FC236}">
                <a16:creationId xmlns:a16="http://schemas.microsoft.com/office/drawing/2014/main" id="{891E8B3D-39E9-4EFA-8F90-229E4D85C384}"/>
              </a:ext>
            </a:extLst>
          </p:cNvPr>
          <p:cNvSpPr>
            <a:spLocks noChangeArrowheads="1"/>
          </p:cNvSpPr>
          <p:nvPr/>
        </p:nvSpPr>
        <p:spPr bwMode="auto">
          <a:xfrm>
            <a:off x="107950" y="333375"/>
            <a:ext cx="9144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200" b="1"/>
              <a:t>Rozhraní pro pevné disky:</a:t>
            </a:r>
            <a:br>
              <a:rPr lang="cs-CZ" altLang="cs-CZ" sz="2200"/>
            </a:br>
            <a:r>
              <a:rPr lang="cs-CZ" altLang="cs-CZ" sz="2200" b="1"/>
              <a:t>ATA (UATA)</a:t>
            </a:r>
            <a:r>
              <a:rPr lang="cs-CZ" altLang="cs-CZ" sz="2200"/>
              <a:t> - rozhraní pro disky ATA s maximální přenosovou rychlostí 100 nebo 133MB/sec. Toto je rychlost rozhraní, skutečná přenosová rychlost disku je menší.</a:t>
            </a:r>
            <a:br>
              <a:rPr lang="cs-CZ" altLang="cs-CZ" sz="2200"/>
            </a:br>
            <a:r>
              <a:rPr lang="cs-CZ" altLang="cs-CZ" sz="2200" b="1"/>
              <a:t>SATA</a:t>
            </a:r>
            <a:r>
              <a:rPr lang="cs-CZ" altLang="cs-CZ" sz="2200"/>
              <a:t> - novější rozhraní s maximální přenosovou rychlostí až 3GB/sec. Levné disky s tímto rozhraním jsou zpravidla stejně rychlé jako disky s rozhraním ATA, desku máte ale už připravenou na snadný upgrade. Navíc se pro připojení disku s rozhraním SATA používá tenký kabel, který nebrání proudění vzduchu, jako to bylo u disků s rozhraním ATA. </a:t>
            </a:r>
            <a:br>
              <a:rPr lang="cs-CZ" altLang="cs-CZ" sz="2200"/>
            </a:br>
            <a:r>
              <a:rPr lang="cs-CZ" altLang="cs-CZ" sz="2200" b="1"/>
              <a:t>RAID</a:t>
            </a:r>
            <a:r>
              <a:rPr lang="cs-CZ" altLang="cs-CZ" sz="2200"/>
              <a:t> - rozhraní, které umožňuje připojit několik pevných disků do diskového pole. Počítač potom k celému poli přistupuje jako k jednomu disku. Disky je možné zapojit buď paralelně - stejná data se ukládají na oba disky, nebo sériově - data se rozdělí a část se zapíše na jeden disk a část na druhý. První způsob využijete, pokud vám jde o spolehlivost. Když na jednom disku dojde k chybě, můžete použít data z druhého disku. Druhý způsob zvolíte, pokud vám jde o rychlost a velkou kapacitu. Data jsou uložena v ideálním případě v polovičním čase a kapacita diskového pole se sčítá.</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bdélník 1">
            <a:extLst>
              <a:ext uri="{FF2B5EF4-FFF2-40B4-BE49-F238E27FC236}">
                <a16:creationId xmlns:a16="http://schemas.microsoft.com/office/drawing/2014/main" id="{83178F7C-7EE0-436C-BB12-B4DE5BC4FB23}"/>
              </a:ext>
            </a:extLst>
          </p:cNvPr>
          <p:cNvSpPr>
            <a:spLocks noChangeArrowheads="1"/>
          </p:cNvSpPr>
          <p:nvPr/>
        </p:nvSpPr>
        <p:spPr bwMode="auto">
          <a:xfrm>
            <a:off x="107950" y="620713"/>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400" b="1"/>
              <a:t>Rozhraní pro periferie:</a:t>
            </a:r>
            <a:br>
              <a:rPr lang="cs-CZ" altLang="cs-CZ" sz="2400"/>
            </a:br>
            <a:r>
              <a:rPr lang="cs-CZ" altLang="cs-CZ" sz="2400" b="1"/>
              <a:t>Sériový port (COM)</a:t>
            </a:r>
            <a:r>
              <a:rPr lang="cs-CZ" altLang="cs-CZ" sz="2400"/>
              <a:t> - velmi starý port, který stále přežívá a najdeme ho i na nových základních deskách. Používá se tam, kde je potřeba malý datový tok. Dříve se používal například pro připojení myši apod. Dnes je nahrazen portem USB.</a:t>
            </a:r>
            <a:br>
              <a:rPr lang="cs-CZ" altLang="cs-CZ" sz="2400"/>
            </a:br>
            <a:r>
              <a:rPr lang="cs-CZ" altLang="cs-CZ" sz="2400" b="1"/>
              <a:t>Paralelní port (LPT)</a:t>
            </a:r>
            <a:r>
              <a:rPr lang="cs-CZ" altLang="cs-CZ" sz="2400"/>
              <a:t> - je také port, který už má za sebou hodně let. Rovněž jej najdeme i na nových základních deskách a připojíme přes něj například některé starší tiskárny. Dnes je také nahrazován portem USB.</a:t>
            </a:r>
            <a:br>
              <a:rPr lang="cs-CZ" altLang="cs-CZ" sz="2400"/>
            </a:br>
            <a:r>
              <a:rPr lang="cs-CZ" altLang="cs-CZ" sz="2400" b="1"/>
              <a:t>USB</a:t>
            </a:r>
            <a:r>
              <a:rPr lang="cs-CZ" altLang="cs-CZ" sz="2400"/>
              <a:t> - univerzální sériový port, který se využívá k připojení tiskáren, scannerů a dalších zařízení. Je to nejpoužívanější port a v počítači jich určitě využijete více. V současné době je nejrozšířenější verze 2.0, která je mnoho násobně rychlejší než verze 1.1</a:t>
            </a:r>
            <a:br>
              <a:rPr lang="cs-CZ" altLang="cs-CZ" sz="2400"/>
            </a:br>
            <a:r>
              <a:rPr lang="cs-CZ" altLang="cs-CZ" sz="2400" b="1"/>
              <a:t>Firewire</a:t>
            </a:r>
            <a:r>
              <a:rPr lang="cs-CZ" altLang="cs-CZ" sz="2400"/>
              <a:t> - velmi rychlý port, který se dnes uplatní především pro připojení videokamer a některých digitálních fotoaparátů</a:t>
            </a:r>
            <a:r>
              <a:rPr lang="cs-CZ" altLang="cs-CZ" sz="180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bdélník 1">
            <a:extLst>
              <a:ext uri="{FF2B5EF4-FFF2-40B4-BE49-F238E27FC236}">
                <a16:creationId xmlns:a16="http://schemas.microsoft.com/office/drawing/2014/main" id="{97ADE992-BBB9-4426-936D-DD5953933FE2}"/>
              </a:ext>
            </a:extLst>
          </p:cNvPr>
          <p:cNvSpPr>
            <a:spLocks noChangeArrowheads="1"/>
          </p:cNvSpPr>
          <p:nvPr/>
        </p:nvSpPr>
        <p:spPr bwMode="auto">
          <a:xfrm>
            <a:off x="107950" y="0"/>
            <a:ext cx="395922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400" b="1"/>
              <a:t>Další konektory na základní desce:</a:t>
            </a:r>
            <a:br>
              <a:rPr lang="cs-CZ" altLang="cs-CZ" sz="2400"/>
            </a:br>
            <a:r>
              <a:rPr lang="cs-CZ" altLang="cs-CZ" sz="2400" b="1"/>
              <a:t>PS/2</a:t>
            </a:r>
            <a:r>
              <a:rPr lang="cs-CZ" altLang="cs-CZ" sz="2400"/>
              <a:t> - Konektor pro připojení klávesnice a myši</a:t>
            </a:r>
            <a:br>
              <a:rPr lang="cs-CZ" altLang="cs-CZ" sz="2400"/>
            </a:br>
            <a:r>
              <a:rPr lang="cs-CZ" altLang="cs-CZ" sz="2400" b="1"/>
              <a:t>S/PDIF</a:t>
            </a:r>
            <a:r>
              <a:rPr lang="cs-CZ" altLang="cs-CZ" sz="2400"/>
              <a:t> - standard zavedený firmami Sony a Philips, určený pro připojení různých zvukových zařízení.</a:t>
            </a:r>
            <a:br>
              <a:rPr lang="cs-CZ" altLang="cs-CZ" sz="2400"/>
            </a:br>
            <a:r>
              <a:rPr lang="cs-CZ" altLang="cs-CZ" sz="2400" b="1"/>
              <a:t>RJ-45</a:t>
            </a:r>
            <a:r>
              <a:rPr lang="cs-CZ" altLang="cs-CZ" sz="2400"/>
              <a:t> - konektor pro připojení k počítačové síti. Využijete ho i pro připojení některých ADSL a WiFi modemů.</a:t>
            </a:r>
            <a:br>
              <a:rPr lang="cs-CZ" altLang="cs-CZ" sz="2400"/>
            </a:br>
            <a:r>
              <a:rPr lang="cs-CZ" altLang="cs-CZ" sz="2400" b="1"/>
              <a:t>RJ-11</a:t>
            </a:r>
            <a:r>
              <a:rPr lang="cs-CZ" altLang="cs-CZ" sz="2400"/>
              <a:t> - konektor pro připojení modemu k telefonní lince.</a:t>
            </a:r>
          </a:p>
        </p:txBody>
      </p:sp>
      <p:pic>
        <p:nvPicPr>
          <p:cNvPr id="19459" name="Picture 2" descr="https://www.levnapc.cz/ImagesArticles/00031/A8N-E_desc.jpg">
            <a:extLst>
              <a:ext uri="{FF2B5EF4-FFF2-40B4-BE49-F238E27FC236}">
                <a16:creationId xmlns:a16="http://schemas.microsoft.com/office/drawing/2014/main" id="{1BD8ABF3-0F37-43DA-B36C-E888B3FD5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188913"/>
            <a:ext cx="5208587"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Intel-Sandy-Canal---Intel-8">
            <a:extLst>
              <a:ext uri="{FF2B5EF4-FFF2-40B4-BE49-F238E27FC236}">
                <a16:creationId xmlns:a16="http://schemas.microsoft.com/office/drawing/2014/main" id="{7B99EB65-125C-44CB-99FA-D7BA4383E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67000"/>
            <a:ext cx="668655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a:extLst>
              <a:ext uri="{FF2B5EF4-FFF2-40B4-BE49-F238E27FC236}">
                <a16:creationId xmlns:a16="http://schemas.microsoft.com/office/drawing/2014/main" id="{AE426C37-68EA-4B8D-865F-B58891191273}"/>
              </a:ext>
            </a:extLst>
          </p:cNvPr>
          <p:cNvSpPr txBox="1">
            <a:spLocks noChangeArrowheads="1"/>
          </p:cNvSpPr>
          <p:nvPr/>
        </p:nvSpPr>
        <p:spPr bwMode="auto">
          <a:xfrm>
            <a:off x="5632450" y="6164263"/>
            <a:ext cx="1455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patice pro CPU</a:t>
            </a:r>
          </a:p>
        </p:txBody>
      </p:sp>
      <p:sp>
        <p:nvSpPr>
          <p:cNvPr id="20484" name="Line 14">
            <a:extLst>
              <a:ext uri="{FF2B5EF4-FFF2-40B4-BE49-F238E27FC236}">
                <a16:creationId xmlns:a16="http://schemas.microsoft.com/office/drawing/2014/main" id="{4CAF550A-C3B7-4007-B415-49316E97CEFE}"/>
              </a:ext>
            </a:extLst>
          </p:cNvPr>
          <p:cNvSpPr>
            <a:spLocks noChangeShapeType="1"/>
          </p:cNvSpPr>
          <p:nvPr/>
        </p:nvSpPr>
        <p:spPr bwMode="auto">
          <a:xfrm>
            <a:off x="395288" y="2852738"/>
            <a:ext cx="316865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85" name="Line 17">
            <a:extLst>
              <a:ext uri="{FF2B5EF4-FFF2-40B4-BE49-F238E27FC236}">
                <a16:creationId xmlns:a16="http://schemas.microsoft.com/office/drawing/2014/main" id="{E64C6FAB-B038-489D-8ACA-6727E1FC8F1E}"/>
              </a:ext>
            </a:extLst>
          </p:cNvPr>
          <p:cNvSpPr>
            <a:spLocks noChangeShapeType="1"/>
          </p:cNvSpPr>
          <p:nvPr/>
        </p:nvSpPr>
        <p:spPr bwMode="auto">
          <a:xfrm flipH="1">
            <a:off x="4572000" y="2781300"/>
            <a:ext cx="324008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86" name="Line 18">
            <a:extLst>
              <a:ext uri="{FF2B5EF4-FFF2-40B4-BE49-F238E27FC236}">
                <a16:creationId xmlns:a16="http://schemas.microsoft.com/office/drawing/2014/main" id="{5FA228A3-6974-4867-B8E5-DA4A6BC56E3E}"/>
              </a:ext>
            </a:extLst>
          </p:cNvPr>
          <p:cNvSpPr>
            <a:spLocks noChangeShapeType="1"/>
          </p:cNvSpPr>
          <p:nvPr/>
        </p:nvSpPr>
        <p:spPr bwMode="auto">
          <a:xfrm flipH="1">
            <a:off x="4356100" y="2781300"/>
            <a:ext cx="215900" cy="360363"/>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87" name="Line 19">
            <a:extLst>
              <a:ext uri="{FF2B5EF4-FFF2-40B4-BE49-F238E27FC236}">
                <a16:creationId xmlns:a16="http://schemas.microsoft.com/office/drawing/2014/main" id="{72CDBC69-9A8D-4828-BF3B-23CF71B53FD4}"/>
              </a:ext>
            </a:extLst>
          </p:cNvPr>
          <p:cNvSpPr>
            <a:spLocks noChangeShapeType="1"/>
          </p:cNvSpPr>
          <p:nvPr/>
        </p:nvSpPr>
        <p:spPr bwMode="auto">
          <a:xfrm>
            <a:off x="5076825" y="3644900"/>
            <a:ext cx="345598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88" name="Line 21">
            <a:extLst>
              <a:ext uri="{FF2B5EF4-FFF2-40B4-BE49-F238E27FC236}">
                <a16:creationId xmlns:a16="http://schemas.microsoft.com/office/drawing/2014/main" id="{06C4E6E4-CC1F-48C4-9D39-2030E33A597E}"/>
              </a:ext>
            </a:extLst>
          </p:cNvPr>
          <p:cNvSpPr>
            <a:spLocks noChangeShapeType="1"/>
          </p:cNvSpPr>
          <p:nvPr/>
        </p:nvSpPr>
        <p:spPr bwMode="auto">
          <a:xfrm>
            <a:off x="5219700" y="6453188"/>
            <a:ext cx="180022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89" name="Line 22">
            <a:extLst>
              <a:ext uri="{FF2B5EF4-FFF2-40B4-BE49-F238E27FC236}">
                <a16:creationId xmlns:a16="http://schemas.microsoft.com/office/drawing/2014/main" id="{D0FC1DB7-7707-4C7B-8CD9-6CEBB654F0B6}"/>
              </a:ext>
            </a:extLst>
          </p:cNvPr>
          <p:cNvSpPr>
            <a:spLocks noChangeShapeType="1"/>
          </p:cNvSpPr>
          <p:nvPr/>
        </p:nvSpPr>
        <p:spPr bwMode="auto">
          <a:xfrm>
            <a:off x="250825" y="6092825"/>
            <a:ext cx="237648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0" name="Line 24">
            <a:extLst>
              <a:ext uri="{FF2B5EF4-FFF2-40B4-BE49-F238E27FC236}">
                <a16:creationId xmlns:a16="http://schemas.microsoft.com/office/drawing/2014/main" id="{A1241972-46CA-474C-85F5-57013D642A10}"/>
              </a:ext>
            </a:extLst>
          </p:cNvPr>
          <p:cNvSpPr>
            <a:spLocks noChangeShapeType="1"/>
          </p:cNvSpPr>
          <p:nvPr/>
        </p:nvSpPr>
        <p:spPr bwMode="auto">
          <a:xfrm>
            <a:off x="323850" y="4724400"/>
            <a:ext cx="2016125"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1" name="Line 25">
            <a:extLst>
              <a:ext uri="{FF2B5EF4-FFF2-40B4-BE49-F238E27FC236}">
                <a16:creationId xmlns:a16="http://schemas.microsoft.com/office/drawing/2014/main" id="{A373FFF9-EB24-4923-8B9D-E28CAA88D3CC}"/>
              </a:ext>
            </a:extLst>
          </p:cNvPr>
          <p:cNvSpPr>
            <a:spLocks noChangeShapeType="1"/>
          </p:cNvSpPr>
          <p:nvPr/>
        </p:nvSpPr>
        <p:spPr bwMode="auto">
          <a:xfrm>
            <a:off x="381000" y="3429000"/>
            <a:ext cx="1655763"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2" name="Line 29">
            <a:extLst>
              <a:ext uri="{FF2B5EF4-FFF2-40B4-BE49-F238E27FC236}">
                <a16:creationId xmlns:a16="http://schemas.microsoft.com/office/drawing/2014/main" id="{A2514F5E-4FBA-447A-A8E9-A4613FF0D92E}"/>
              </a:ext>
            </a:extLst>
          </p:cNvPr>
          <p:cNvSpPr>
            <a:spLocks noChangeShapeType="1"/>
          </p:cNvSpPr>
          <p:nvPr/>
        </p:nvSpPr>
        <p:spPr bwMode="auto">
          <a:xfrm flipH="1">
            <a:off x="6443663" y="6092825"/>
            <a:ext cx="252095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3" name="Text Box 8">
            <a:extLst>
              <a:ext uri="{FF2B5EF4-FFF2-40B4-BE49-F238E27FC236}">
                <a16:creationId xmlns:a16="http://schemas.microsoft.com/office/drawing/2014/main" id="{BE38CCA9-BED1-40ED-B509-87404DFF5BB1}"/>
              </a:ext>
            </a:extLst>
          </p:cNvPr>
          <p:cNvSpPr txBox="1">
            <a:spLocks noChangeArrowheads="1"/>
          </p:cNvSpPr>
          <p:nvPr/>
        </p:nvSpPr>
        <p:spPr bwMode="auto">
          <a:xfrm>
            <a:off x="6149975" y="2514600"/>
            <a:ext cx="175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sloty pro karty PCI</a:t>
            </a:r>
          </a:p>
        </p:txBody>
      </p:sp>
      <p:sp>
        <p:nvSpPr>
          <p:cNvPr id="20494" name="Text Box 9">
            <a:extLst>
              <a:ext uri="{FF2B5EF4-FFF2-40B4-BE49-F238E27FC236}">
                <a16:creationId xmlns:a16="http://schemas.microsoft.com/office/drawing/2014/main" id="{FA83762E-A781-4ED9-ABB7-5C053E833FCA}"/>
              </a:ext>
            </a:extLst>
          </p:cNvPr>
          <p:cNvSpPr txBox="1">
            <a:spLocks noChangeArrowheads="1"/>
          </p:cNvSpPr>
          <p:nvPr/>
        </p:nvSpPr>
        <p:spPr bwMode="auto">
          <a:xfrm>
            <a:off x="369888" y="2586038"/>
            <a:ext cx="3068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procesor čipové sady s chladičem</a:t>
            </a:r>
          </a:p>
        </p:txBody>
      </p:sp>
      <p:sp>
        <p:nvSpPr>
          <p:cNvPr id="20495" name="Text Box 10">
            <a:extLst>
              <a:ext uri="{FF2B5EF4-FFF2-40B4-BE49-F238E27FC236}">
                <a16:creationId xmlns:a16="http://schemas.microsoft.com/office/drawing/2014/main" id="{85F0D157-563A-469B-AC1C-A9A42DEA5481}"/>
              </a:ext>
            </a:extLst>
          </p:cNvPr>
          <p:cNvSpPr txBox="1">
            <a:spLocks noChangeArrowheads="1"/>
          </p:cNvSpPr>
          <p:nvPr/>
        </p:nvSpPr>
        <p:spPr bwMode="auto">
          <a:xfrm>
            <a:off x="152400" y="5826125"/>
            <a:ext cx="210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konektory pamětí RAM</a:t>
            </a:r>
          </a:p>
        </p:txBody>
      </p:sp>
      <p:sp>
        <p:nvSpPr>
          <p:cNvPr id="20496" name="Text Box 11">
            <a:extLst>
              <a:ext uri="{FF2B5EF4-FFF2-40B4-BE49-F238E27FC236}">
                <a16:creationId xmlns:a16="http://schemas.microsoft.com/office/drawing/2014/main" id="{F67F93D3-3AE4-4E60-A07D-5B65EB36B9EC}"/>
              </a:ext>
            </a:extLst>
          </p:cNvPr>
          <p:cNvSpPr txBox="1">
            <a:spLocks noChangeArrowheads="1"/>
          </p:cNvSpPr>
          <p:nvPr/>
        </p:nvSpPr>
        <p:spPr bwMode="auto">
          <a:xfrm>
            <a:off x="6850063" y="3162300"/>
            <a:ext cx="1700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slot grafické karty</a:t>
            </a:r>
          </a:p>
          <a:p>
            <a:pPr eaLnBrk="1" hangingPunct="1">
              <a:spcBef>
                <a:spcPct val="0"/>
              </a:spcBef>
              <a:buClrTx/>
              <a:buFontTx/>
              <a:buNone/>
            </a:pPr>
            <a:r>
              <a:rPr lang="cs-CZ" altLang="cs-CZ" sz="1400" b="1" i="1"/>
              <a:t>AGP nebo PCI-E</a:t>
            </a:r>
          </a:p>
        </p:txBody>
      </p:sp>
      <p:sp>
        <p:nvSpPr>
          <p:cNvPr id="20497" name="Text Box 12">
            <a:extLst>
              <a:ext uri="{FF2B5EF4-FFF2-40B4-BE49-F238E27FC236}">
                <a16:creationId xmlns:a16="http://schemas.microsoft.com/office/drawing/2014/main" id="{8C29C3BA-7717-4F27-A62A-9C9187C01D82}"/>
              </a:ext>
            </a:extLst>
          </p:cNvPr>
          <p:cNvSpPr txBox="1">
            <a:spLocks noChangeArrowheads="1"/>
          </p:cNvSpPr>
          <p:nvPr/>
        </p:nvSpPr>
        <p:spPr bwMode="auto">
          <a:xfrm>
            <a:off x="225425" y="4457700"/>
            <a:ext cx="1376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konektory IDE</a:t>
            </a:r>
          </a:p>
        </p:txBody>
      </p:sp>
      <p:sp>
        <p:nvSpPr>
          <p:cNvPr id="20498" name="Text Box 13">
            <a:extLst>
              <a:ext uri="{FF2B5EF4-FFF2-40B4-BE49-F238E27FC236}">
                <a16:creationId xmlns:a16="http://schemas.microsoft.com/office/drawing/2014/main" id="{320DF568-2CFE-4165-98DA-7638FEC0F31B}"/>
              </a:ext>
            </a:extLst>
          </p:cNvPr>
          <p:cNvSpPr txBox="1">
            <a:spLocks noChangeArrowheads="1"/>
          </p:cNvSpPr>
          <p:nvPr/>
        </p:nvSpPr>
        <p:spPr bwMode="auto">
          <a:xfrm>
            <a:off x="304800" y="3124200"/>
            <a:ext cx="1563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konektory SATA</a:t>
            </a:r>
          </a:p>
        </p:txBody>
      </p:sp>
      <p:sp>
        <p:nvSpPr>
          <p:cNvPr id="20499" name="Line 15">
            <a:extLst>
              <a:ext uri="{FF2B5EF4-FFF2-40B4-BE49-F238E27FC236}">
                <a16:creationId xmlns:a16="http://schemas.microsoft.com/office/drawing/2014/main" id="{79495DC9-E0EE-4D92-83E8-EC8F81382FB9}"/>
              </a:ext>
            </a:extLst>
          </p:cNvPr>
          <p:cNvSpPr>
            <a:spLocks noChangeShapeType="1"/>
          </p:cNvSpPr>
          <p:nvPr/>
        </p:nvSpPr>
        <p:spPr bwMode="auto">
          <a:xfrm>
            <a:off x="3557588" y="2874963"/>
            <a:ext cx="576262" cy="79216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0" name="Line 20">
            <a:extLst>
              <a:ext uri="{FF2B5EF4-FFF2-40B4-BE49-F238E27FC236}">
                <a16:creationId xmlns:a16="http://schemas.microsoft.com/office/drawing/2014/main" id="{79261FF2-C2C1-4166-9EC4-2B5938CD8CE2}"/>
              </a:ext>
            </a:extLst>
          </p:cNvPr>
          <p:cNvSpPr>
            <a:spLocks noChangeShapeType="1"/>
          </p:cNvSpPr>
          <p:nvPr/>
        </p:nvSpPr>
        <p:spPr bwMode="auto">
          <a:xfrm>
            <a:off x="4852988" y="5251450"/>
            <a:ext cx="360362" cy="1223963"/>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1" name="Line 23">
            <a:extLst>
              <a:ext uri="{FF2B5EF4-FFF2-40B4-BE49-F238E27FC236}">
                <a16:creationId xmlns:a16="http://schemas.microsoft.com/office/drawing/2014/main" id="{8FDDB535-D4F7-4537-BA72-0ED0D0717725}"/>
              </a:ext>
            </a:extLst>
          </p:cNvPr>
          <p:cNvSpPr>
            <a:spLocks noChangeShapeType="1"/>
          </p:cNvSpPr>
          <p:nvPr/>
        </p:nvSpPr>
        <p:spPr bwMode="auto">
          <a:xfrm flipV="1">
            <a:off x="2620963" y="5756275"/>
            <a:ext cx="720725" cy="358775"/>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2" name="Line 26">
            <a:extLst>
              <a:ext uri="{FF2B5EF4-FFF2-40B4-BE49-F238E27FC236}">
                <a16:creationId xmlns:a16="http://schemas.microsoft.com/office/drawing/2014/main" id="{CEFA204A-FC20-4B09-96C3-E583FDCEC33A}"/>
              </a:ext>
            </a:extLst>
          </p:cNvPr>
          <p:cNvSpPr>
            <a:spLocks noChangeShapeType="1"/>
          </p:cNvSpPr>
          <p:nvPr/>
        </p:nvSpPr>
        <p:spPr bwMode="auto">
          <a:xfrm>
            <a:off x="2057400" y="3429000"/>
            <a:ext cx="288925" cy="288925"/>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3" name="Text Box 27">
            <a:extLst>
              <a:ext uri="{FF2B5EF4-FFF2-40B4-BE49-F238E27FC236}">
                <a16:creationId xmlns:a16="http://schemas.microsoft.com/office/drawing/2014/main" id="{1C05051D-E728-4449-B931-64E761B37042}"/>
              </a:ext>
            </a:extLst>
          </p:cNvPr>
          <p:cNvSpPr txBox="1">
            <a:spLocks noChangeArrowheads="1"/>
          </p:cNvSpPr>
          <p:nvPr/>
        </p:nvSpPr>
        <p:spPr bwMode="auto">
          <a:xfrm>
            <a:off x="6221413" y="5827713"/>
            <a:ext cx="2582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vstupní / výstupní konektory</a:t>
            </a:r>
          </a:p>
        </p:txBody>
      </p:sp>
      <p:sp>
        <p:nvSpPr>
          <p:cNvPr id="20504" name="Line 28">
            <a:extLst>
              <a:ext uri="{FF2B5EF4-FFF2-40B4-BE49-F238E27FC236}">
                <a16:creationId xmlns:a16="http://schemas.microsoft.com/office/drawing/2014/main" id="{19923106-D445-42D7-B84E-120E13ED37C8}"/>
              </a:ext>
            </a:extLst>
          </p:cNvPr>
          <p:cNvSpPr>
            <a:spLocks noChangeShapeType="1"/>
          </p:cNvSpPr>
          <p:nvPr/>
        </p:nvSpPr>
        <p:spPr bwMode="auto">
          <a:xfrm>
            <a:off x="7878763" y="4603750"/>
            <a:ext cx="1079500" cy="15113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5" name="Text Box 30">
            <a:extLst>
              <a:ext uri="{FF2B5EF4-FFF2-40B4-BE49-F238E27FC236}">
                <a16:creationId xmlns:a16="http://schemas.microsoft.com/office/drawing/2014/main" id="{7AC6CC6A-2F1F-489B-B4EC-0B4C80BF3618}"/>
              </a:ext>
            </a:extLst>
          </p:cNvPr>
          <p:cNvSpPr txBox="1">
            <a:spLocks noChangeArrowheads="1"/>
          </p:cNvSpPr>
          <p:nvPr/>
        </p:nvSpPr>
        <p:spPr bwMode="auto">
          <a:xfrm>
            <a:off x="225425" y="5033963"/>
            <a:ext cx="1797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konektor disketové</a:t>
            </a:r>
          </a:p>
          <a:p>
            <a:pPr eaLnBrk="1" hangingPunct="1">
              <a:spcBef>
                <a:spcPct val="0"/>
              </a:spcBef>
              <a:buClrTx/>
              <a:buFontTx/>
              <a:buNone/>
            </a:pPr>
            <a:r>
              <a:rPr lang="cs-CZ" altLang="cs-CZ" sz="1400" b="1" i="1"/>
              <a:t>mechaniky</a:t>
            </a:r>
          </a:p>
        </p:txBody>
      </p:sp>
      <p:sp>
        <p:nvSpPr>
          <p:cNvPr id="20506" name="Line 31">
            <a:extLst>
              <a:ext uri="{FF2B5EF4-FFF2-40B4-BE49-F238E27FC236}">
                <a16:creationId xmlns:a16="http://schemas.microsoft.com/office/drawing/2014/main" id="{60A4F0A0-71B6-4D14-9C33-B52352DD047D}"/>
              </a:ext>
            </a:extLst>
          </p:cNvPr>
          <p:cNvSpPr>
            <a:spLocks noChangeShapeType="1"/>
          </p:cNvSpPr>
          <p:nvPr/>
        </p:nvSpPr>
        <p:spPr bwMode="auto">
          <a:xfrm>
            <a:off x="323850" y="5516563"/>
            <a:ext cx="2303463"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507" name="Text Box 36">
            <a:extLst>
              <a:ext uri="{FF2B5EF4-FFF2-40B4-BE49-F238E27FC236}">
                <a16:creationId xmlns:a16="http://schemas.microsoft.com/office/drawing/2014/main" id="{5DA6BF71-10C9-4B09-85C1-746E8C30576E}"/>
              </a:ext>
            </a:extLst>
          </p:cNvPr>
          <p:cNvSpPr txBox="1">
            <a:spLocks noChangeArrowheads="1"/>
          </p:cNvSpPr>
          <p:nvPr/>
        </p:nvSpPr>
        <p:spPr bwMode="auto">
          <a:xfrm>
            <a:off x="0" y="0"/>
            <a:ext cx="8991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lgn="just" eaLnBrk="1" hangingPunct="1">
              <a:spcBef>
                <a:spcPct val="0"/>
              </a:spcBef>
              <a:buClrTx/>
              <a:buFontTx/>
              <a:buNone/>
            </a:pPr>
            <a:r>
              <a:rPr lang="cs-CZ" altLang="cs-CZ" sz="2000" b="1"/>
              <a:t> </a:t>
            </a:r>
          </a:p>
          <a:p>
            <a:pPr algn="just" eaLnBrk="1" hangingPunct="1">
              <a:spcBef>
                <a:spcPct val="0"/>
              </a:spcBef>
              <a:buClrTx/>
              <a:buFontTx/>
              <a:buNone/>
            </a:pPr>
            <a:r>
              <a:rPr lang="cs-CZ" altLang="cs-CZ" sz="2000" b="1"/>
              <a:t>Činost základní desky řídí několik  integrovaných obvodů, tzv. čipová sada. Některé fukce základní desky se nastavují prostřednictvím programu BIOS (Basic Input Output System), který je na desce nainstalován již výrobcem.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EF52F0-D250-4CD8-A582-97740DD19D0F}"/>
              </a:ext>
            </a:extLst>
          </p:cNvPr>
          <p:cNvSpPr>
            <a:spLocks noGrp="1"/>
          </p:cNvSpPr>
          <p:nvPr>
            <p:ph type="title"/>
          </p:nvPr>
        </p:nvSpPr>
        <p:spPr/>
        <p:txBody>
          <a:bodyPr/>
          <a:lstStyle/>
          <a:p>
            <a:pPr>
              <a:defRPr/>
            </a:pPr>
            <a:endParaRPr lang="cs-CZ"/>
          </a:p>
        </p:txBody>
      </p:sp>
      <p:pic>
        <p:nvPicPr>
          <p:cNvPr id="21507" name="Picture 2" descr="https://lh3.googleusercontent.com/JE_lYov9rwnS5h6s-wawjjE2WgZZUUjrwuld0MAE-Tn29LSgRsNd9g6KJLQD7YAhFbjzcsDTmBUxqdAe3vsEublXkzYXmkGrP6-txrmkpPlmjxTFDCqy_k5NblXvUbf32hYmGvEwIrlDQw1mZu3gu9PW-vDVt-vmw6qZkePOT3EzRtiDy59LN55fxHCKCTz6eerLYkA_vfiJK3VY82FyoYcbFX_xJl0kj3tGFD3fr_3Thqz216U82ZPFwQ-BlZME0rx53sRkAcdBmwGX1b5lqv3DG4Iu5-sxqtMyTXOm_BbWcvMVbzokSvDuFPXWlxA1qPnDEkVMTGhprBc-DpABXFj228MOA1dVG0ka_8oO5YMkbWpl_8qfJG-ZnmFBJ4oddgRcYdv1ZjXfSVi516rowKdtXFH9WzNgdGh0sgLgtsB41Z1_lmuzymKNP_sZ6GdIf5DZu614jc4PSfs5LBE3UentkgAlJzwdeafmuAGWmGb6rH9OfhdpwBpgyS7p0AdsJBso2ufCSCeBnOKKnxGJRsD5AhRW0tpSbCAYcT4SbiIei9fR52y0E8y7-N6UkyWaJQ-pBLYGfJVWRpbHm0MhaT0jMSoq-wy13Lr6eEOUjeerHaKOBol6HBD78xJWUe-bKCJ8Of1nppoMZsHiqUJxv9us-EQVOgIuaBaAaflHDG1KrTSilJZh0-g=w1204-h903-no">
            <a:extLst>
              <a:ext uri="{FF2B5EF4-FFF2-40B4-BE49-F238E27FC236}">
                <a16:creationId xmlns:a16="http://schemas.microsoft.com/office/drawing/2014/main" id="{63490DE5-58CB-49D8-BFC9-F210363C1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476250"/>
            <a:ext cx="8161338"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02E2BE-FBAD-483E-B03C-DE1866C23F6A}"/>
              </a:ext>
            </a:extLst>
          </p:cNvPr>
          <p:cNvSpPr>
            <a:spLocks noGrp="1"/>
          </p:cNvSpPr>
          <p:nvPr>
            <p:ph type="title"/>
          </p:nvPr>
        </p:nvSpPr>
        <p:spPr/>
        <p:txBody>
          <a:bodyPr/>
          <a:lstStyle/>
          <a:p>
            <a:pPr>
              <a:defRPr/>
            </a:pPr>
            <a:endParaRPr lang="cs-CZ"/>
          </a:p>
        </p:txBody>
      </p:sp>
      <p:pic>
        <p:nvPicPr>
          <p:cNvPr id="22531" name="Picture 2" descr="https://lh3.googleusercontent.com/_4JazWTBnGZGFVSmFk4_2pRWEMma8L-nCNI5xt_GbDw0pLk7s7JF5KbaoW6c1o7cuPLFv2L07DroKOjDohiHGiXo8LJSKcfpyT2ynNIUpR9SqTSTRnbh090LpLlL6HeKrz6YWI8IA0Sl2sVbXvjuGbvepqeltYwJEa_mhBpodPB5Dl3mJoKxjVYIq_udgBHajidEiQRnQRUXwXXrAiJSFruxPWt15N4iDERkLTNjhkxM2yhtF8HI5lMpTfsTcyHKx6PhTfPrxd8UAx_o4gR2qtbdJsSD0SeAbrx3ZUOH7_q2WOxcM-bcncewfEFKFoLgtSVWPZNuMoKqZpUAyMD9l4JRYtFT4bCLNilLavE3yqISGI57pEX8pDcPzZYDIQVIjCZbkoer_qFEBKL8F-tiRrHlYK0I9h6vlhBpU8tN7-ud4-IxeByxLGsButL1f9SkL1gWtzCdImxxUrbcylI43fFv9sC6fulJK50Rq7AKcN1mNs0gLR_a5FEBT-6RmZag8JjstVYzJNBMDd6ZdAn-j8vnHzTTznCbVVCY2i135WDJ-LnJtfxUyQkZiPCxdZRZNI_oJi4-5u9ar60lmG6KihUnC5YFoR2ndbQm-9j573nB5s-sZWyAxOw44WujQsEw9G6wtCQzY168iP_nR3aqTK-83AVjNCCfNjM_N90VwNQMH-3NVC7RR1I=w1204-h903-no">
            <a:extLst>
              <a:ext uri="{FF2B5EF4-FFF2-40B4-BE49-F238E27FC236}">
                <a16:creationId xmlns:a16="http://schemas.microsoft.com/office/drawing/2014/main" id="{DD77B776-5573-41E2-95A7-0B180D0DB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435975" cy="63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80BE8EE9-C240-4EA2-838F-590215200086}"/>
              </a:ext>
            </a:extLst>
          </p:cNvPr>
          <p:cNvSpPr txBox="1">
            <a:spLocks noChangeArrowheads="1"/>
          </p:cNvSpPr>
          <p:nvPr/>
        </p:nvSpPr>
        <p:spPr bwMode="auto">
          <a:xfrm>
            <a:off x="250825" y="333375"/>
            <a:ext cx="550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chemeClr val="hlink"/>
                </a:solidFill>
              </a:rPr>
              <a:t>Základní jednotka (někdy také stanice) obsahuje:</a:t>
            </a:r>
            <a:endParaRPr lang="cs-CZ" altLang="cs-CZ" sz="1800" b="1"/>
          </a:p>
        </p:txBody>
      </p:sp>
      <p:pic>
        <p:nvPicPr>
          <p:cNvPr id="5123" name="Picture 5" descr="Fujitsu-Siemens Esprimo P2500">
            <a:extLst>
              <a:ext uri="{FF2B5EF4-FFF2-40B4-BE49-F238E27FC236}">
                <a16:creationId xmlns:a16="http://schemas.microsoft.com/office/drawing/2014/main" id="{DE2CAD40-468A-426A-BD8B-E515531D7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0805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6">
            <a:extLst>
              <a:ext uri="{FF2B5EF4-FFF2-40B4-BE49-F238E27FC236}">
                <a16:creationId xmlns:a16="http://schemas.microsoft.com/office/drawing/2014/main" id="{797D6D73-8FF7-40F9-BB34-6669E8811885}"/>
              </a:ext>
            </a:extLst>
          </p:cNvPr>
          <p:cNvSpPr txBox="1">
            <a:spLocks noChangeArrowheads="1"/>
          </p:cNvSpPr>
          <p:nvPr/>
        </p:nvSpPr>
        <p:spPr bwMode="auto">
          <a:xfrm>
            <a:off x="6424613" y="1698625"/>
            <a:ext cx="26749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výstupní zobrazovací zařízení</a:t>
            </a:r>
          </a:p>
          <a:p>
            <a:pPr eaLnBrk="1" hangingPunct="1">
              <a:spcBef>
                <a:spcPct val="0"/>
              </a:spcBef>
              <a:buClrTx/>
              <a:buFontTx/>
              <a:buNone/>
            </a:pPr>
            <a:r>
              <a:rPr lang="cs-CZ" altLang="cs-CZ" sz="1400" b="1" i="1"/>
              <a:t>CRT nebo LCD monitor</a:t>
            </a:r>
          </a:p>
        </p:txBody>
      </p:sp>
      <p:sp>
        <p:nvSpPr>
          <p:cNvPr id="5125" name="Line 8">
            <a:extLst>
              <a:ext uri="{FF2B5EF4-FFF2-40B4-BE49-F238E27FC236}">
                <a16:creationId xmlns:a16="http://schemas.microsoft.com/office/drawing/2014/main" id="{E6341353-13C2-49CF-80DE-9A20DDF34218}"/>
              </a:ext>
            </a:extLst>
          </p:cNvPr>
          <p:cNvSpPr>
            <a:spLocks noChangeShapeType="1"/>
          </p:cNvSpPr>
          <p:nvPr/>
        </p:nvSpPr>
        <p:spPr bwMode="auto">
          <a:xfrm>
            <a:off x="5867400" y="2205038"/>
            <a:ext cx="25923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126" name="Text Box 9">
            <a:extLst>
              <a:ext uri="{FF2B5EF4-FFF2-40B4-BE49-F238E27FC236}">
                <a16:creationId xmlns:a16="http://schemas.microsoft.com/office/drawing/2014/main" id="{54059A0C-6D78-4064-BAB3-344FABC74466}"/>
              </a:ext>
            </a:extLst>
          </p:cNvPr>
          <p:cNvSpPr txBox="1">
            <a:spLocks noChangeArrowheads="1"/>
          </p:cNvSpPr>
          <p:nvPr/>
        </p:nvSpPr>
        <p:spPr bwMode="auto">
          <a:xfrm>
            <a:off x="7288213" y="3859213"/>
            <a:ext cx="151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počítačová myš</a:t>
            </a:r>
          </a:p>
        </p:txBody>
      </p:sp>
      <p:sp>
        <p:nvSpPr>
          <p:cNvPr id="5127" name="Line 10">
            <a:extLst>
              <a:ext uri="{FF2B5EF4-FFF2-40B4-BE49-F238E27FC236}">
                <a16:creationId xmlns:a16="http://schemas.microsoft.com/office/drawing/2014/main" id="{E74A4797-7465-431B-97EC-489DA36367E0}"/>
              </a:ext>
            </a:extLst>
          </p:cNvPr>
          <p:cNvSpPr>
            <a:spLocks noChangeShapeType="1"/>
          </p:cNvSpPr>
          <p:nvPr/>
        </p:nvSpPr>
        <p:spPr bwMode="auto">
          <a:xfrm>
            <a:off x="7164388" y="4149725"/>
            <a:ext cx="1584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128" name="Text Box 11">
            <a:extLst>
              <a:ext uri="{FF2B5EF4-FFF2-40B4-BE49-F238E27FC236}">
                <a16:creationId xmlns:a16="http://schemas.microsoft.com/office/drawing/2014/main" id="{8812D132-7C02-44F2-B414-6E25BD2CEB74}"/>
              </a:ext>
            </a:extLst>
          </p:cNvPr>
          <p:cNvSpPr txBox="1">
            <a:spLocks noChangeArrowheads="1"/>
          </p:cNvSpPr>
          <p:nvPr/>
        </p:nvSpPr>
        <p:spPr bwMode="auto">
          <a:xfrm>
            <a:off x="6784975" y="5299075"/>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klávesnice</a:t>
            </a:r>
          </a:p>
        </p:txBody>
      </p:sp>
      <p:sp>
        <p:nvSpPr>
          <p:cNvPr id="5129" name="Line 12">
            <a:extLst>
              <a:ext uri="{FF2B5EF4-FFF2-40B4-BE49-F238E27FC236}">
                <a16:creationId xmlns:a16="http://schemas.microsoft.com/office/drawing/2014/main" id="{32BB0F5C-00A4-4B0A-A8D8-97386278E648}"/>
              </a:ext>
            </a:extLst>
          </p:cNvPr>
          <p:cNvSpPr>
            <a:spLocks noChangeShapeType="1"/>
          </p:cNvSpPr>
          <p:nvPr/>
        </p:nvSpPr>
        <p:spPr bwMode="auto">
          <a:xfrm>
            <a:off x="6516688" y="5589588"/>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130" name="Text Box 13">
            <a:extLst>
              <a:ext uri="{FF2B5EF4-FFF2-40B4-BE49-F238E27FC236}">
                <a16:creationId xmlns:a16="http://schemas.microsoft.com/office/drawing/2014/main" id="{C8870810-F57A-4A82-A8C5-E2A269FFFDC3}"/>
              </a:ext>
            </a:extLst>
          </p:cNvPr>
          <p:cNvSpPr txBox="1">
            <a:spLocks noChangeArrowheads="1"/>
          </p:cNvSpPr>
          <p:nvPr/>
        </p:nvSpPr>
        <p:spPr bwMode="auto">
          <a:xfrm>
            <a:off x="179388" y="5157788"/>
            <a:ext cx="25257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vlastní počítač obsahující</a:t>
            </a:r>
          </a:p>
          <a:p>
            <a:pPr eaLnBrk="1" hangingPunct="1">
              <a:spcBef>
                <a:spcPct val="0"/>
              </a:spcBef>
              <a:buClrTx/>
              <a:buFontTx/>
              <a:buNone/>
            </a:pPr>
            <a:r>
              <a:rPr lang="cs-CZ" altLang="cs-CZ" sz="1400" b="1" i="1"/>
              <a:t>všechny základní i přídavné</a:t>
            </a:r>
          </a:p>
          <a:p>
            <a:pPr eaLnBrk="1" hangingPunct="1">
              <a:spcBef>
                <a:spcPct val="0"/>
              </a:spcBef>
              <a:buClrTx/>
              <a:buFontTx/>
              <a:buNone/>
            </a:pPr>
            <a:r>
              <a:rPr lang="cs-CZ" altLang="cs-CZ" sz="1400" b="1" i="1"/>
              <a:t>komponenty</a:t>
            </a:r>
          </a:p>
        </p:txBody>
      </p:sp>
      <p:sp>
        <p:nvSpPr>
          <p:cNvPr id="5131" name="Line 15">
            <a:extLst>
              <a:ext uri="{FF2B5EF4-FFF2-40B4-BE49-F238E27FC236}">
                <a16:creationId xmlns:a16="http://schemas.microsoft.com/office/drawing/2014/main" id="{CAE1D51D-6288-41C8-9730-6C8615686569}"/>
              </a:ext>
            </a:extLst>
          </p:cNvPr>
          <p:cNvSpPr>
            <a:spLocks noChangeShapeType="1"/>
          </p:cNvSpPr>
          <p:nvPr/>
        </p:nvSpPr>
        <p:spPr bwMode="auto">
          <a:xfrm>
            <a:off x="323850" y="5157788"/>
            <a:ext cx="2663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C8716B-7C30-41FB-A831-2A695A2CD796}"/>
              </a:ext>
            </a:extLst>
          </p:cNvPr>
          <p:cNvSpPr>
            <a:spLocks noGrp="1"/>
          </p:cNvSpPr>
          <p:nvPr>
            <p:ph type="title"/>
          </p:nvPr>
        </p:nvSpPr>
        <p:spPr/>
        <p:txBody>
          <a:bodyPr/>
          <a:lstStyle/>
          <a:p>
            <a:pPr>
              <a:defRPr/>
            </a:pPr>
            <a:endParaRPr lang="cs-CZ"/>
          </a:p>
        </p:txBody>
      </p:sp>
      <p:pic>
        <p:nvPicPr>
          <p:cNvPr id="23555" name="Picture 2" descr="https://lh3.googleusercontent.com/gkv5mUIMglcNtJWfbp9LSsBT9l8FYNEL-lsJAY2xQTdWU-z9rfzWYpU_zMF1A7QK3l8da-WAd0H35OU9ahGZk0ymPlXOw2GSHuiCpWKZvaoRnJmx018mO7kFM2zmzLjQp161HklEFp0rCe0i8W-dk3115cRmYdfswLzU_wE1nBlSQWM9_fPmFwWNE-F9j7zQSYAynpTZbjGVE3kpFkP2kl-2yjAe3iuPUTov7yHzVhNl2dPUKfdUALTC022mNgKYOhgS16rvRDHpdJDS5dRNyhcFBrFWyFCRV1LzJJSjANinV7y9Tk7WsXdPumsDF2qkNADF2mCw4_LtAl98_kSV2k8x6BJ1gvTtkJU03TMtPtr3NJHgb3DpL_rnK9V6hD9w2jpY_wwq0K0GST72ImRZpcOt02FsCVIf1uuoXIS79rfeupy8y4rL95BxHcsGNvdsp5FWTJnD4DqB_ZZmcFU6574mNRa5xiK3gWxOZZxRD3RCjui1HkEMp79SBz6p6xZN6YxdbomTDCMkw8d3_jbAoteI3vVW5aJtIFiuCPF_LiGtmhf3uHWnI6nJihQWk0w-Kp9tF0PjDAgsd87NJY4EzVoFpezrMGrR3FrZBHb-rxd5f6T8aJOrNrWaOq4jzx4w64hOuxkqgGt-NE7h80xrKoOJOFPdm_QV-n4aQupRYRzpPDhoQUL2ATU=w1204-h903-no">
            <a:extLst>
              <a:ext uri="{FF2B5EF4-FFF2-40B4-BE49-F238E27FC236}">
                <a16:creationId xmlns:a16="http://schemas.microsoft.com/office/drawing/2014/main" id="{925F6347-B761-4A7B-85AB-212D59618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42962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6A27B07-51E2-4F17-ABCF-2768DC5F32B0}"/>
              </a:ext>
            </a:extLst>
          </p:cNvPr>
          <p:cNvSpPr>
            <a:spLocks noChangeArrowheads="1"/>
          </p:cNvSpPr>
          <p:nvPr/>
        </p:nvSpPr>
        <p:spPr bwMode="auto">
          <a:xfrm>
            <a:off x="323850" y="188913"/>
            <a:ext cx="8229600" cy="692150"/>
          </a:xfrm>
          <a:prstGeom prst="rect">
            <a:avLst/>
          </a:prstGeom>
          <a:noFill/>
          <a:ln w="9525">
            <a:noFill/>
            <a:miter lim="800000"/>
            <a:headEnd/>
            <a:tailEnd/>
          </a:ln>
          <a:effectLst/>
        </p:spPr>
        <p:txBody>
          <a:bodyPr anchor="ctr"/>
          <a:lstStyle/>
          <a:p>
            <a:pPr eaLnBrk="1" hangingPunct="1">
              <a:defRPr/>
            </a:pPr>
            <a:r>
              <a:rPr lang="cs-CZ" sz="2800" b="1">
                <a:solidFill>
                  <a:srgbClr val="00CC99"/>
                </a:solidFill>
                <a:effectLst>
                  <a:outerShdw blurRad="38100" dist="38100" dir="2700000" algn="tl">
                    <a:srgbClr val="000000"/>
                  </a:outerShdw>
                </a:effectLst>
                <a:latin typeface="Arial" charset="0"/>
              </a:rPr>
              <a:t>Popis desky - pohled shora</a:t>
            </a:r>
            <a:endParaRPr lang="cs-CZ" sz="2800" b="1" i="1" u="sng">
              <a:solidFill>
                <a:srgbClr val="CC3300"/>
              </a:solidFill>
              <a:effectLst>
                <a:outerShdw blurRad="38100" dist="38100" dir="2700000" algn="tl">
                  <a:srgbClr val="000000"/>
                </a:outerShdw>
              </a:effectLst>
              <a:latin typeface="Arial" charset="0"/>
            </a:endParaRPr>
          </a:p>
        </p:txBody>
      </p:sp>
      <p:pic>
        <p:nvPicPr>
          <p:cNvPr id="24579" name="Picture 3" descr="deska kopie">
            <a:extLst>
              <a:ext uri="{FF2B5EF4-FFF2-40B4-BE49-F238E27FC236}">
                <a16:creationId xmlns:a16="http://schemas.microsoft.com/office/drawing/2014/main" id="{8FD9A335-6B12-48F4-9AF4-629E5ECFB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341438"/>
            <a:ext cx="4762500"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Line 4">
            <a:extLst>
              <a:ext uri="{FF2B5EF4-FFF2-40B4-BE49-F238E27FC236}">
                <a16:creationId xmlns:a16="http://schemas.microsoft.com/office/drawing/2014/main" id="{E0316C49-DA0C-4E84-A1FC-4FEABA23594F}"/>
              </a:ext>
            </a:extLst>
          </p:cNvPr>
          <p:cNvSpPr>
            <a:spLocks noChangeShapeType="1"/>
          </p:cNvSpPr>
          <p:nvPr/>
        </p:nvSpPr>
        <p:spPr bwMode="auto">
          <a:xfrm rot="1200000" flipH="1">
            <a:off x="5795963" y="2276475"/>
            <a:ext cx="1368425" cy="1296988"/>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1" name="Line 5">
            <a:extLst>
              <a:ext uri="{FF2B5EF4-FFF2-40B4-BE49-F238E27FC236}">
                <a16:creationId xmlns:a16="http://schemas.microsoft.com/office/drawing/2014/main" id="{13F3CD64-315C-4BA5-BF2A-AB29D4537ACA}"/>
              </a:ext>
            </a:extLst>
          </p:cNvPr>
          <p:cNvSpPr>
            <a:spLocks noChangeShapeType="1"/>
          </p:cNvSpPr>
          <p:nvPr/>
        </p:nvSpPr>
        <p:spPr bwMode="auto">
          <a:xfrm rot="3000000" flipH="1">
            <a:off x="5760244" y="4040982"/>
            <a:ext cx="1368425" cy="1296987"/>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2" name="Line 6">
            <a:extLst>
              <a:ext uri="{FF2B5EF4-FFF2-40B4-BE49-F238E27FC236}">
                <a16:creationId xmlns:a16="http://schemas.microsoft.com/office/drawing/2014/main" id="{E7E20C26-8E60-4398-9C50-7CD16F870207}"/>
              </a:ext>
            </a:extLst>
          </p:cNvPr>
          <p:cNvSpPr>
            <a:spLocks noChangeShapeType="1"/>
          </p:cNvSpPr>
          <p:nvPr/>
        </p:nvSpPr>
        <p:spPr bwMode="auto">
          <a:xfrm rot="4800000" flipH="1">
            <a:off x="5353050" y="5103813"/>
            <a:ext cx="1223963" cy="1081087"/>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3" name="Line 7">
            <a:extLst>
              <a:ext uri="{FF2B5EF4-FFF2-40B4-BE49-F238E27FC236}">
                <a16:creationId xmlns:a16="http://schemas.microsoft.com/office/drawing/2014/main" id="{7DB4B6B7-6F93-41E8-9989-939E5424F56B}"/>
              </a:ext>
            </a:extLst>
          </p:cNvPr>
          <p:cNvSpPr>
            <a:spLocks noChangeShapeType="1"/>
          </p:cNvSpPr>
          <p:nvPr/>
        </p:nvSpPr>
        <p:spPr bwMode="auto">
          <a:xfrm rot="10800000" flipH="1">
            <a:off x="2916238" y="5157788"/>
            <a:ext cx="1152525" cy="1081087"/>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4" name="Line 8">
            <a:extLst>
              <a:ext uri="{FF2B5EF4-FFF2-40B4-BE49-F238E27FC236}">
                <a16:creationId xmlns:a16="http://schemas.microsoft.com/office/drawing/2014/main" id="{60DD32C6-BFDE-4ABF-9915-DF730FE139A6}"/>
              </a:ext>
            </a:extLst>
          </p:cNvPr>
          <p:cNvSpPr>
            <a:spLocks noChangeShapeType="1"/>
          </p:cNvSpPr>
          <p:nvPr/>
        </p:nvSpPr>
        <p:spPr bwMode="auto">
          <a:xfrm rot="10800000" flipH="1">
            <a:off x="1908175" y="3500438"/>
            <a:ext cx="1511300" cy="865187"/>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5" name="Line 9">
            <a:extLst>
              <a:ext uri="{FF2B5EF4-FFF2-40B4-BE49-F238E27FC236}">
                <a16:creationId xmlns:a16="http://schemas.microsoft.com/office/drawing/2014/main" id="{0C51E792-5DC9-4A7F-B84B-27C6E8ADAF17}"/>
              </a:ext>
            </a:extLst>
          </p:cNvPr>
          <p:cNvSpPr>
            <a:spLocks noChangeShapeType="1"/>
          </p:cNvSpPr>
          <p:nvPr/>
        </p:nvSpPr>
        <p:spPr bwMode="auto">
          <a:xfrm rot="10800000" flipH="1">
            <a:off x="1908175" y="3429000"/>
            <a:ext cx="1223963" cy="936625"/>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6" name="Line 10">
            <a:extLst>
              <a:ext uri="{FF2B5EF4-FFF2-40B4-BE49-F238E27FC236}">
                <a16:creationId xmlns:a16="http://schemas.microsoft.com/office/drawing/2014/main" id="{29AC1D0F-9203-4812-B367-D68C79D43713}"/>
              </a:ext>
            </a:extLst>
          </p:cNvPr>
          <p:cNvSpPr>
            <a:spLocks noChangeShapeType="1"/>
          </p:cNvSpPr>
          <p:nvPr/>
        </p:nvSpPr>
        <p:spPr bwMode="auto">
          <a:xfrm rot="10800000" flipH="1" flipV="1">
            <a:off x="2124075" y="1557338"/>
            <a:ext cx="1655763" cy="1439862"/>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7" name="Oval 11">
            <a:extLst>
              <a:ext uri="{FF2B5EF4-FFF2-40B4-BE49-F238E27FC236}">
                <a16:creationId xmlns:a16="http://schemas.microsoft.com/office/drawing/2014/main" id="{E9997D00-E43F-4881-B5EB-76D86B4131CF}"/>
              </a:ext>
            </a:extLst>
          </p:cNvPr>
          <p:cNvSpPr>
            <a:spLocks noChangeArrowheads="1"/>
          </p:cNvSpPr>
          <p:nvPr/>
        </p:nvSpPr>
        <p:spPr bwMode="auto">
          <a:xfrm>
            <a:off x="3635375" y="1484313"/>
            <a:ext cx="2881313" cy="649287"/>
          </a:xfrm>
          <a:prstGeom prst="ellipse">
            <a:avLst/>
          </a:pr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endParaRPr lang="cs-CZ" altLang="cs-CZ" sz="1800"/>
          </a:p>
        </p:txBody>
      </p:sp>
      <p:sp>
        <p:nvSpPr>
          <p:cNvPr id="24588" name="Line 12">
            <a:extLst>
              <a:ext uri="{FF2B5EF4-FFF2-40B4-BE49-F238E27FC236}">
                <a16:creationId xmlns:a16="http://schemas.microsoft.com/office/drawing/2014/main" id="{68C0C523-EA5E-4D97-BEA3-D48A4A693955}"/>
              </a:ext>
            </a:extLst>
          </p:cNvPr>
          <p:cNvSpPr>
            <a:spLocks noChangeShapeType="1"/>
          </p:cNvSpPr>
          <p:nvPr/>
        </p:nvSpPr>
        <p:spPr bwMode="auto">
          <a:xfrm rot="10800000" flipV="1">
            <a:off x="5795963" y="765175"/>
            <a:ext cx="719137" cy="792163"/>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89" name="Line 13">
            <a:extLst>
              <a:ext uri="{FF2B5EF4-FFF2-40B4-BE49-F238E27FC236}">
                <a16:creationId xmlns:a16="http://schemas.microsoft.com/office/drawing/2014/main" id="{F2CF91DC-A3AA-4A8A-906B-A6FC255363D4}"/>
              </a:ext>
            </a:extLst>
          </p:cNvPr>
          <p:cNvSpPr>
            <a:spLocks noChangeShapeType="1"/>
          </p:cNvSpPr>
          <p:nvPr/>
        </p:nvSpPr>
        <p:spPr bwMode="auto">
          <a:xfrm rot="10800000" flipH="1">
            <a:off x="1835150" y="3141663"/>
            <a:ext cx="1008063" cy="71437"/>
          </a:xfrm>
          <a:prstGeom prst="line">
            <a:avLst/>
          </a:prstGeom>
          <a:noFill/>
          <a:ln w="44450">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cs-CZ"/>
          </a:p>
        </p:txBody>
      </p:sp>
      <p:sp>
        <p:nvSpPr>
          <p:cNvPr id="24590" name="Text Box 14">
            <a:extLst>
              <a:ext uri="{FF2B5EF4-FFF2-40B4-BE49-F238E27FC236}">
                <a16:creationId xmlns:a16="http://schemas.microsoft.com/office/drawing/2014/main" id="{1192CFA1-201B-443B-81CD-1247629CBC2C}"/>
              </a:ext>
            </a:extLst>
          </p:cNvPr>
          <p:cNvSpPr txBox="1">
            <a:spLocks noChangeArrowheads="1"/>
          </p:cNvSpPr>
          <p:nvPr/>
        </p:nvSpPr>
        <p:spPr bwMode="auto">
          <a:xfrm>
            <a:off x="250825" y="1196975"/>
            <a:ext cx="352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Slot – zásuvka pro kartu (AGP)</a:t>
            </a:r>
          </a:p>
        </p:txBody>
      </p:sp>
      <p:sp>
        <p:nvSpPr>
          <p:cNvPr id="24591" name="Text Box 15">
            <a:extLst>
              <a:ext uri="{FF2B5EF4-FFF2-40B4-BE49-F238E27FC236}">
                <a16:creationId xmlns:a16="http://schemas.microsoft.com/office/drawing/2014/main" id="{94A970D9-D375-4EBD-9AA3-8674D237B401}"/>
              </a:ext>
            </a:extLst>
          </p:cNvPr>
          <p:cNvSpPr txBox="1">
            <a:spLocks noChangeArrowheads="1"/>
          </p:cNvSpPr>
          <p:nvPr/>
        </p:nvSpPr>
        <p:spPr bwMode="auto">
          <a:xfrm>
            <a:off x="0" y="3213100"/>
            <a:ext cx="28257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Záložní zdroj – pro BIOS</a:t>
            </a:r>
          </a:p>
          <a:p>
            <a:pPr eaLnBrk="1" hangingPunct="1">
              <a:spcBef>
                <a:spcPct val="0"/>
              </a:spcBef>
              <a:buClrTx/>
              <a:buFontTx/>
              <a:buNone/>
            </a:pPr>
            <a:r>
              <a:rPr lang="cs-CZ" altLang="cs-CZ" sz="1200" b="1">
                <a:solidFill>
                  <a:srgbClr val="CC3300"/>
                </a:solidFill>
              </a:rPr>
              <a:t>(Uchování nastavení počítače </a:t>
            </a:r>
          </a:p>
          <a:p>
            <a:pPr eaLnBrk="1" hangingPunct="1">
              <a:spcBef>
                <a:spcPct val="0"/>
              </a:spcBef>
              <a:buClrTx/>
              <a:buFontTx/>
              <a:buNone/>
            </a:pPr>
            <a:r>
              <a:rPr lang="cs-CZ" altLang="cs-CZ" sz="1200" b="1">
                <a:solidFill>
                  <a:srgbClr val="CC3300"/>
                </a:solidFill>
              </a:rPr>
              <a:t>např. čas a datum</a:t>
            </a:r>
            <a:r>
              <a:rPr lang="cs-CZ" altLang="cs-CZ" sz="1000" b="1">
                <a:solidFill>
                  <a:srgbClr val="CC3300"/>
                </a:solidFill>
              </a:rPr>
              <a:t>)</a:t>
            </a:r>
          </a:p>
        </p:txBody>
      </p:sp>
      <p:sp>
        <p:nvSpPr>
          <p:cNvPr id="24592" name="Text Box 16">
            <a:extLst>
              <a:ext uri="{FF2B5EF4-FFF2-40B4-BE49-F238E27FC236}">
                <a16:creationId xmlns:a16="http://schemas.microsoft.com/office/drawing/2014/main" id="{0C8D4964-119C-485C-B65E-A5BDBEC90CBF}"/>
              </a:ext>
            </a:extLst>
          </p:cNvPr>
          <p:cNvSpPr txBox="1">
            <a:spLocks noChangeArrowheads="1"/>
          </p:cNvSpPr>
          <p:nvPr/>
        </p:nvSpPr>
        <p:spPr bwMode="auto">
          <a:xfrm>
            <a:off x="0" y="4437063"/>
            <a:ext cx="340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Slot – zásuvka pro kartu (PCI)</a:t>
            </a:r>
          </a:p>
        </p:txBody>
      </p:sp>
      <p:sp>
        <p:nvSpPr>
          <p:cNvPr id="24593" name="Text Box 17">
            <a:extLst>
              <a:ext uri="{FF2B5EF4-FFF2-40B4-BE49-F238E27FC236}">
                <a16:creationId xmlns:a16="http://schemas.microsoft.com/office/drawing/2014/main" id="{7AC147EA-0C1E-4D3C-A2B8-4DB432AE681F}"/>
              </a:ext>
            </a:extLst>
          </p:cNvPr>
          <p:cNvSpPr txBox="1">
            <a:spLocks noChangeArrowheads="1"/>
          </p:cNvSpPr>
          <p:nvPr/>
        </p:nvSpPr>
        <p:spPr bwMode="auto">
          <a:xfrm>
            <a:off x="1187450" y="6237288"/>
            <a:ext cx="358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Připojení disku a CD, DVD Rom</a:t>
            </a:r>
          </a:p>
        </p:txBody>
      </p:sp>
      <p:sp>
        <p:nvSpPr>
          <p:cNvPr id="24594" name="Text Box 18">
            <a:extLst>
              <a:ext uri="{FF2B5EF4-FFF2-40B4-BE49-F238E27FC236}">
                <a16:creationId xmlns:a16="http://schemas.microsoft.com/office/drawing/2014/main" id="{46FE8657-3747-48CD-82E3-AB89ACB926A5}"/>
              </a:ext>
            </a:extLst>
          </p:cNvPr>
          <p:cNvSpPr txBox="1">
            <a:spLocks noChangeArrowheads="1"/>
          </p:cNvSpPr>
          <p:nvPr/>
        </p:nvSpPr>
        <p:spPr bwMode="auto">
          <a:xfrm>
            <a:off x="5219700" y="6092825"/>
            <a:ext cx="288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Napájení desky ze zdroje</a:t>
            </a:r>
          </a:p>
        </p:txBody>
      </p:sp>
      <p:sp>
        <p:nvSpPr>
          <p:cNvPr id="24595" name="Text Box 19">
            <a:extLst>
              <a:ext uri="{FF2B5EF4-FFF2-40B4-BE49-F238E27FC236}">
                <a16:creationId xmlns:a16="http://schemas.microsoft.com/office/drawing/2014/main" id="{2FAE6292-2E1C-4A18-B72F-C63F6E602877}"/>
              </a:ext>
            </a:extLst>
          </p:cNvPr>
          <p:cNvSpPr txBox="1">
            <a:spLocks noChangeArrowheads="1"/>
          </p:cNvSpPr>
          <p:nvPr/>
        </p:nvSpPr>
        <p:spPr bwMode="auto">
          <a:xfrm>
            <a:off x="6856413" y="4816475"/>
            <a:ext cx="163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Slot pro RAM</a:t>
            </a:r>
          </a:p>
        </p:txBody>
      </p:sp>
      <p:sp>
        <p:nvSpPr>
          <p:cNvPr id="24596" name="Text Box 20">
            <a:extLst>
              <a:ext uri="{FF2B5EF4-FFF2-40B4-BE49-F238E27FC236}">
                <a16:creationId xmlns:a16="http://schemas.microsoft.com/office/drawing/2014/main" id="{C02328C7-0D0C-4D80-A1B7-FEE32E019BA3}"/>
              </a:ext>
            </a:extLst>
          </p:cNvPr>
          <p:cNvSpPr txBox="1">
            <a:spLocks noChangeArrowheads="1"/>
          </p:cNvSpPr>
          <p:nvPr/>
        </p:nvSpPr>
        <p:spPr bwMode="auto">
          <a:xfrm>
            <a:off x="6784975" y="215265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Slot pro procesor</a:t>
            </a:r>
          </a:p>
        </p:txBody>
      </p:sp>
      <p:sp>
        <p:nvSpPr>
          <p:cNvPr id="24597" name="Text Box 21">
            <a:extLst>
              <a:ext uri="{FF2B5EF4-FFF2-40B4-BE49-F238E27FC236}">
                <a16:creationId xmlns:a16="http://schemas.microsoft.com/office/drawing/2014/main" id="{DD53CDCC-79DF-4CBE-B1B6-BF0D192415E4}"/>
              </a:ext>
            </a:extLst>
          </p:cNvPr>
          <p:cNvSpPr txBox="1">
            <a:spLocks noChangeArrowheads="1"/>
          </p:cNvSpPr>
          <p:nvPr/>
        </p:nvSpPr>
        <p:spPr bwMode="auto">
          <a:xfrm>
            <a:off x="5703888" y="352425"/>
            <a:ext cx="314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solidFill>
                  <a:srgbClr val="CC3300"/>
                </a:solidFill>
              </a:rPr>
              <a:t>Zásuvky pro vnější zařízení</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EEAA619E-C42C-4CE2-A2BC-3089697D1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38125"/>
            <a:ext cx="467677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050FD168-3346-477B-885C-1B1FB17AD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8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D8B614E0-AB46-4289-9A64-B15D4B70B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657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051">
            <a:extLst>
              <a:ext uri="{FF2B5EF4-FFF2-40B4-BE49-F238E27FC236}">
                <a16:creationId xmlns:a16="http://schemas.microsoft.com/office/drawing/2014/main" id="{3EDCA927-574F-4A0A-A02F-DAACCCA38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10600"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ouvisejÃ­cÃ­ obrÃ¡zek">
            <a:extLst>
              <a:ext uri="{FF2B5EF4-FFF2-40B4-BE49-F238E27FC236}">
                <a16:creationId xmlns:a16="http://schemas.microsoft.com/office/drawing/2014/main" id="{AD6E4F1F-0AE5-4AC7-9FF9-0709FEF34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7122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ouvisejÃ­cÃ­ obrÃ¡zek">
            <a:extLst>
              <a:ext uri="{FF2B5EF4-FFF2-40B4-BE49-F238E27FC236}">
                <a16:creationId xmlns:a16="http://schemas.microsoft.com/office/drawing/2014/main" id="{4602FE20-0E04-41B3-A375-4C12C91D7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04813"/>
            <a:ext cx="6696075"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3A5F0E1-5751-4A9A-9425-194D62101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46863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a:extLst>
              <a:ext uri="{FF2B5EF4-FFF2-40B4-BE49-F238E27FC236}">
                <a16:creationId xmlns:a16="http://schemas.microsoft.com/office/drawing/2014/main" id="{D00026EC-D9B6-4E57-8771-EB7B438C4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a:extLst>
              <a:ext uri="{FF2B5EF4-FFF2-40B4-BE49-F238E27FC236}">
                <a16:creationId xmlns:a16="http://schemas.microsoft.com/office/drawing/2014/main" id="{F3D0438A-3478-4F77-87C0-135BBB17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40113"/>
            <a:ext cx="396240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F617F3D1-3CE6-453B-8C62-8788FD18A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0663"/>
            <a:ext cx="7543800"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WordArt 3">
            <a:extLst>
              <a:ext uri="{FF2B5EF4-FFF2-40B4-BE49-F238E27FC236}">
                <a16:creationId xmlns:a16="http://schemas.microsoft.com/office/drawing/2014/main" id="{17753A5E-0AD4-48DF-9017-E0471998A0F8}"/>
              </a:ext>
            </a:extLst>
          </p:cNvPr>
          <p:cNvSpPr>
            <a:spLocks noChangeArrowheads="1" noChangeShapeType="1" noTextEdit="1"/>
          </p:cNvSpPr>
          <p:nvPr/>
        </p:nvSpPr>
        <p:spPr bwMode="auto">
          <a:xfrm>
            <a:off x="7239000" y="2743200"/>
            <a:ext cx="1714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1</a:t>
            </a:r>
          </a:p>
        </p:txBody>
      </p:sp>
      <p:sp>
        <p:nvSpPr>
          <p:cNvPr id="30724" name="WordArt 4">
            <a:extLst>
              <a:ext uri="{FF2B5EF4-FFF2-40B4-BE49-F238E27FC236}">
                <a16:creationId xmlns:a16="http://schemas.microsoft.com/office/drawing/2014/main" id="{FCC0C8F7-8438-417E-9103-08A502841A68}"/>
              </a:ext>
            </a:extLst>
          </p:cNvPr>
          <p:cNvSpPr>
            <a:spLocks noChangeArrowheads="1" noChangeShapeType="1" noTextEdit="1"/>
          </p:cNvSpPr>
          <p:nvPr/>
        </p:nvSpPr>
        <p:spPr bwMode="auto">
          <a:xfrm>
            <a:off x="2971800" y="2057400"/>
            <a:ext cx="2286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2</a:t>
            </a:r>
          </a:p>
        </p:txBody>
      </p:sp>
      <p:sp>
        <p:nvSpPr>
          <p:cNvPr id="30725" name="WordArt 5">
            <a:extLst>
              <a:ext uri="{FF2B5EF4-FFF2-40B4-BE49-F238E27FC236}">
                <a16:creationId xmlns:a16="http://schemas.microsoft.com/office/drawing/2014/main" id="{C58F3B6E-7428-4B68-8321-BEDBB9993CB7}"/>
              </a:ext>
            </a:extLst>
          </p:cNvPr>
          <p:cNvSpPr>
            <a:spLocks noChangeArrowheads="1" noChangeShapeType="1" noTextEdit="1"/>
          </p:cNvSpPr>
          <p:nvPr/>
        </p:nvSpPr>
        <p:spPr bwMode="auto">
          <a:xfrm>
            <a:off x="4038600" y="2057400"/>
            <a:ext cx="23812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3</a:t>
            </a:r>
          </a:p>
        </p:txBody>
      </p:sp>
      <p:sp>
        <p:nvSpPr>
          <p:cNvPr id="30726" name="WordArt 6">
            <a:extLst>
              <a:ext uri="{FF2B5EF4-FFF2-40B4-BE49-F238E27FC236}">
                <a16:creationId xmlns:a16="http://schemas.microsoft.com/office/drawing/2014/main" id="{4C4B29F7-8708-43E1-B224-5093A3EE75FD}"/>
              </a:ext>
            </a:extLst>
          </p:cNvPr>
          <p:cNvSpPr>
            <a:spLocks noChangeArrowheads="1" noChangeShapeType="1" noTextEdit="1"/>
          </p:cNvSpPr>
          <p:nvPr/>
        </p:nvSpPr>
        <p:spPr bwMode="auto">
          <a:xfrm>
            <a:off x="5181600" y="5029200"/>
            <a:ext cx="2286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4</a:t>
            </a:r>
          </a:p>
        </p:txBody>
      </p:sp>
      <p:sp>
        <p:nvSpPr>
          <p:cNvPr id="30727" name="WordArt 7">
            <a:extLst>
              <a:ext uri="{FF2B5EF4-FFF2-40B4-BE49-F238E27FC236}">
                <a16:creationId xmlns:a16="http://schemas.microsoft.com/office/drawing/2014/main" id="{ED1FE516-E9E4-480B-940C-769F56C2513B}"/>
              </a:ext>
            </a:extLst>
          </p:cNvPr>
          <p:cNvSpPr>
            <a:spLocks noChangeArrowheads="1" noChangeShapeType="1" noTextEdit="1"/>
          </p:cNvSpPr>
          <p:nvPr/>
        </p:nvSpPr>
        <p:spPr bwMode="auto">
          <a:xfrm>
            <a:off x="1371600" y="3505200"/>
            <a:ext cx="24765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https://cdn.alza.cz/ImgW.ashx?fd=f4&amp;cd=DE65c5b1&amp;i=1.jpg">
            <a:extLst>
              <a:ext uri="{FF2B5EF4-FFF2-40B4-BE49-F238E27FC236}">
                <a16:creationId xmlns:a16="http://schemas.microsoft.com/office/drawing/2014/main" id="{C76522BC-B3D3-4BB8-9C84-9888E4D98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3644900"/>
            <a:ext cx="33845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4">
            <a:extLst>
              <a:ext uri="{FF2B5EF4-FFF2-40B4-BE49-F238E27FC236}">
                <a16:creationId xmlns:a16="http://schemas.microsoft.com/office/drawing/2014/main" id="{C7F432BD-EDE3-4303-B2F5-F32D09A8192D}"/>
              </a:ext>
            </a:extLst>
          </p:cNvPr>
          <p:cNvSpPr>
            <a:spLocks noGrp="1" noChangeArrowheads="1"/>
          </p:cNvSpPr>
          <p:nvPr>
            <p:ph type="title"/>
          </p:nvPr>
        </p:nvSpPr>
        <p:spPr>
          <a:xfrm>
            <a:off x="381000" y="0"/>
            <a:ext cx="3538538" cy="922338"/>
          </a:xfrm>
        </p:spPr>
        <p:txBody>
          <a:bodyPr/>
          <a:lstStyle/>
          <a:p>
            <a:pPr algn="l" eaLnBrk="1" hangingPunct="1">
              <a:defRPr/>
            </a:pPr>
            <a:r>
              <a:rPr lang="cs-CZ" sz="2400" b="1">
                <a:solidFill>
                  <a:srgbClr val="00CC99"/>
                </a:solidFill>
                <a:effectLst>
                  <a:outerShdw blurRad="38100" dist="38100" dir="2700000" algn="tl">
                    <a:srgbClr val="000000"/>
                  </a:outerShdw>
                </a:effectLst>
              </a:rPr>
              <a:t>Operační paměť RAM</a:t>
            </a:r>
            <a:endParaRPr lang="cs-CZ" sz="2400" b="1"/>
          </a:p>
        </p:txBody>
      </p:sp>
      <p:sp>
        <p:nvSpPr>
          <p:cNvPr id="31748" name="Text Box 5">
            <a:extLst>
              <a:ext uri="{FF2B5EF4-FFF2-40B4-BE49-F238E27FC236}">
                <a16:creationId xmlns:a16="http://schemas.microsoft.com/office/drawing/2014/main" id="{DAE657E1-11C6-401C-B855-6D602AAB751C}"/>
              </a:ext>
            </a:extLst>
          </p:cNvPr>
          <p:cNvSpPr txBox="1">
            <a:spLocks noChangeArrowheads="1"/>
          </p:cNvSpPr>
          <p:nvPr/>
        </p:nvSpPr>
        <p:spPr bwMode="auto">
          <a:xfrm>
            <a:off x="457200" y="762000"/>
            <a:ext cx="792003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Operační paměť RAM</a:t>
            </a:r>
            <a:r>
              <a:rPr lang="cs-CZ" altLang="cs-CZ" sz="2000" b="1"/>
              <a:t> (Random Access Memory – paměť pro rychlý přístup) slouží počítači k dočasnému uložení programů a dat. Je velmi rychlá, proto je program při svém spuštění nahrán z pevného disku do této paměti. Procesor pak nemusí dlouho čekat na opakované načítání dat. </a:t>
            </a:r>
            <a:r>
              <a:rPr lang="cs-CZ" altLang="cs-CZ" sz="2000" b="1">
                <a:solidFill>
                  <a:schemeClr val="hlink"/>
                </a:solidFill>
              </a:rPr>
              <a:t>Po vypnutí počítače se paměť typu RAM vymaže. </a:t>
            </a:r>
            <a:r>
              <a:rPr lang="cs-CZ" altLang="cs-CZ" sz="2000" b="1"/>
              <a:t>Její velikost se s vývojem zvětšuje a tak i možnost práce s větším množstvím dat (veliké soubory např. videa).</a:t>
            </a:r>
          </a:p>
          <a:p>
            <a:pPr eaLnBrk="1" hangingPunct="1">
              <a:spcBef>
                <a:spcPct val="0"/>
              </a:spcBef>
              <a:buClrTx/>
              <a:buFontTx/>
              <a:buNone/>
            </a:pPr>
            <a:endParaRPr lang="cs-CZ" altLang="cs-CZ" sz="2000" b="1">
              <a:solidFill>
                <a:schemeClr val="hlink"/>
              </a:solidFill>
            </a:endParaRPr>
          </a:p>
        </p:txBody>
      </p:sp>
      <p:pic>
        <p:nvPicPr>
          <p:cNvPr id="31749" name="Picture 6" descr="Kingston-DIMM-1024MB-DDR">
            <a:extLst>
              <a:ext uri="{FF2B5EF4-FFF2-40B4-BE49-F238E27FC236}">
                <a16:creationId xmlns:a16="http://schemas.microsoft.com/office/drawing/2014/main" id="{00433B82-FC81-453D-B946-4928017C9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852738"/>
            <a:ext cx="43926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DIMM-512MB-DDR">
            <a:extLst>
              <a:ext uri="{FF2B5EF4-FFF2-40B4-BE49-F238E27FC236}">
                <a16:creationId xmlns:a16="http://schemas.microsoft.com/office/drawing/2014/main" id="{E19D03F8-DD83-44EB-A123-CEB2345FD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2997200"/>
            <a:ext cx="42481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8">
            <a:extLst>
              <a:ext uri="{FF2B5EF4-FFF2-40B4-BE49-F238E27FC236}">
                <a16:creationId xmlns:a16="http://schemas.microsoft.com/office/drawing/2014/main" id="{B13885F5-5F17-4471-B5CE-C6BBE152F6A8}"/>
              </a:ext>
            </a:extLst>
          </p:cNvPr>
          <p:cNvSpPr txBox="1">
            <a:spLocks noChangeArrowheads="1"/>
          </p:cNvSpPr>
          <p:nvPr/>
        </p:nvSpPr>
        <p:spPr bwMode="auto">
          <a:xfrm>
            <a:off x="0" y="5842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Paměťové moduly se zasouvají přímo do základní desky. Vyrábí se více typů. U moderních počítačů je nejrozšířenější paměť DDR3 nebo DDR4. Důležitým parametrem je kapacita, která se pohybuje od 512 MB do 8 GB.</a:t>
            </a:r>
          </a:p>
        </p:txBody>
      </p:sp>
      <p:pic>
        <p:nvPicPr>
          <p:cNvPr id="31752" name="Picture 9" descr="metaram kopie">
            <a:extLst>
              <a:ext uri="{FF2B5EF4-FFF2-40B4-BE49-F238E27FC236}">
                <a16:creationId xmlns:a16="http://schemas.microsoft.com/office/drawing/2014/main" id="{5137D77C-15F1-4760-AC5F-E1D3DA8B5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1105">
            <a:off x="-128588" y="2822575"/>
            <a:ext cx="3505201"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2">
            <a:extLst>
              <a:ext uri="{FF2B5EF4-FFF2-40B4-BE49-F238E27FC236}">
                <a16:creationId xmlns:a16="http://schemas.microsoft.com/office/drawing/2014/main" id="{EF703453-E830-464C-8A68-9AFBD6061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371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3">
            <a:extLst>
              <a:ext uri="{FF2B5EF4-FFF2-40B4-BE49-F238E27FC236}">
                <a16:creationId xmlns:a16="http://schemas.microsoft.com/office/drawing/2014/main" id="{932152FA-5A93-42CC-B7D5-D9CF545B1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743200"/>
            <a:ext cx="22860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1">
            <a:extLst>
              <a:ext uri="{FF2B5EF4-FFF2-40B4-BE49-F238E27FC236}">
                <a16:creationId xmlns:a16="http://schemas.microsoft.com/office/drawing/2014/main" id="{E952DB07-8B8B-4FA7-810F-A3ACBF98A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52400"/>
            <a:ext cx="2209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B69B0755-688D-46E4-9D9A-B2F0095A65AE}"/>
              </a:ext>
            </a:extLst>
          </p:cNvPr>
          <p:cNvSpPr>
            <a:spLocks noGrp="1" noChangeArrowheads="1"/>
          </p:cNvSpPr>
          <p:nvPr>
            <p:ph type="title"/>
          </p:nvPr>
        </p:nvSpPr>
        <p:spPr>
          <a:xfrm>
            <a:off x="457200" y="0"/>
            <a:ext cx="2746375" cy="609600"/>
          </a:xfrm>
        </p:spPr>
        <p:txBody>
          <a:bodyPr/>
          <a:lstStyle/>
          <a:p>
            <a:pPr algn="l" eaLnBrk="1" hangingPunct="1">
              <a:defRPr/>
            </a:pPr>
            <a:r>
              <a:rPr lang="cs-CZ" sz="2000" b="1">
                <a:solidFill>
                  <a:srgbClr val="00CC99"/>
                </a:solidFill>
                <a:effectLst>
                  <a:outerShdw blurRad="38100" dist="38100" dir="2700000" algn="tl">
                    <a:srgbClr val="000000"/>
                  </a:outerShdw>
                </a:effectLst>
              </a:rPr>
              <a:t>Pevný disk (HDD)</a:t>
            </a:r>
            <a:endParaRPr lang="cs-CZ" sz="2000" b="1"/>
          </a:p>
        </p:txBody>
      </p:sp>
      <p:sp>
        <p:nvSpPr>
          <p:cNvPr id="32774" name="Text Box 5">
            <a:extLst>
              <a:ext uri="{FF2B5EF4-FFF2-40B4-BE49-F238E27FC236}">
                <a16:creationId xmlns:a16="http://schemas.microsoft.com/office/drawing/2014/main" id="{82FC0EDE-675D-462A-AA85-7E4F4CD321A3}"/>
              </a:ext>
            </a:extLst>
          </p:cNvPr>
          <p:cNvSpPr txBox="1">
            <a:spLocks noChangeArrowheads="1"/>
          </p:cNvSpPr>
          <p:nvPr/>
        </p:nvSpPr>
        <p:spPr bwMode="auto">
          <a:xfrm>
            <a:off x="381000" y="609600"/>
            <a:ext cx="815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Pevný disk (Hard Disk Drive)</a:t>
            </a:r>
            <a:r>
              <a:rPr lang="cs-CZ" altLang="cs-CZ" sz="2000" b="1"/>
              <a:t> je uložiště všech programů a dat v počítači. Ty se na rozdíl od operační paměti </a:t>
            </a:r>
            <a:r>
              <a:rPr lang="cs-CZ" altLang="cs-CZ" sz="2000" b="1">
                <a:solidFill>
                  <a:schemeClr val="hlink"/>
                </a:solidFill>
              </a:rPr>
              <a:t>zachovají i po vypnutí počítače</a:t>
            </a:r>
            <a:r>
              <a:rPr lang="cs-CZ" altLang="cs-CZ" sz="2000" b="1"/>
              <a:t>. Na pevném disku je také uložen Operační systém, který se spouští po zapnutí PC.</a:t>
            </a:r>
          </a:p>
        </p:txBody>
      </p:sp>
      <p:sp>
        <p:nvSpPr>
          <p:cNvPr id="32775" name="Text Box 6">
            <a:extLst>
              <a:ext uri="{FF2B5EF4-FFF2-40B4-BE49-F238E27FC236}">
                <a16:creationId xmlns:a16="http://schemas.microsoft.com/office/drawing/2014/main" id="{E9235EE8-9F3D-40BC-A9CD-510674C12D8D}"/>
              </a:ext>
            </a:extLst>
          </p:cNvPr>
          <p:cNvSpPr txBox="1">
            <a:spLocks noChangeArrowheads="1"/>
          </p:cNvSpPr>
          <p:nvPr/>
        </p:nvSpPr>
        <p:spPr bwMode="auto">
          <a:xfrm>
            <a:off x="152400" y="1905000"/>
            <a:ext cx="4572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Data se v pevném disku ukládají na rychle rotující kovové plotny, nad kterými se pohybují </a:t>
            </a:r>
            <a:r>
              <a:rPr lang="cs-CZ" altLang="cs-CZ" sz="2000" b="1">
                <a:solidFill>
                  <a:schemeClr val="hlink"/>
                </a:solidFill>
              </a:rPr>
              <a:t>ramínka s elektromagnetickými hlavičkami</a:t>
            </a:r>
            <a:r>
              <a:rPr lang="cs-CZ" altLang="cs-CZ" sz="2000" b="1"/>
              <a:t> pro čtení a zápis. Na obrázku vidíme pevný disk otevřený, ve skutečnosti však musí být celé těleso </a:t>
            </a:r>
            <a:r>
              <a:rPr lang="cs-CZ" altLang="cs-CZ" sz="2000" b="1">
                <a:solidFill>
                  <a:schemeClr val="hlink"/>
                </a:solidFill>
              </a:rPr>
              <a:t>hermeticky uzavřeno</a:t>
            </a:r>
            <a:r>
              <a:rPr lang="cs-CZ" altLang="cs-CZ" sz="2000" b="1"/>
              <a:t>.</a:t>
            </a:r>
          </a:p>
        </p:txBody>
      </p:sp>
      <p:pic>
        <p:nvPicPr>
          <p:cNvPr id="32776" name="Picture 7" descr="HD-open">
            <a:extLst>
              <a:ext uri="{FF2B5EF4-FFF2-40B4-BE49-F238E27FC236}">
                <a16:creationId xmlns:a16="http://schemas.microsoft.com/office/drawing/2014/main" id="{DB054D8C-23F0-48D5-BC92-771DDE35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71600"/>
            <a:ext cx="31686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descr="HD">
            <a:extLst>
              <a:ext uri="{FF2B5EF4-FFF2-40B4-BE49-F238E27FC236}">
                <a16:creationId xmlns:a16="http://schemas.microsoft.com/office/drawing/2014/main" id="{81CE8E66-4CEC-43C7-984A-1FF203743C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43400"/>
            <a:ext cx="2592388"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10">
            <a:extLst>
              <a:ext uri="{FF2B5EF4-FFF2-40B4-BE49-F238E27FC236}">
                <a16:creationId xmlns:a16="http://schemas.microsoft.com/office/drawing/2014/main" id="{5FE31F34-52F8-42E5-9EF2-2C218AE9249C}"/>
              </a:ext>
            </a:extLst>
          </p:cNvPr>
          <p:cNvSpPr txBox="1">
            <a:spLocks noChangeArrowheads="1"/>
          </p:cNvSpPr>
          <p:nvPr/>
        </p:nvSpPr>
        <p:spPr bwMode="auto">
          <a:xfrm>
            <a:off x="2286000" y="4327525"/>
            <a:ext cx="6858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Nejdůležitějším parametrem je </a:t>
            </a:r>
            <a:r>
              <a:rPr lang="cs-CZ" altLang="cs-CZ" sz="2000" b="1">
                <a:solidFill>
                  <a:schemeClr val="hlink"/>
                </a:solidFill>
              </a:rPr>
              <a:t>kapacita disku</a:t>
            </a:r>
            <a:r>
              <a:rPr lang="cs-CZ" altLang="cs-CZ" sz="2000" b="1"/>
              <a:t>, která se pohybuje kolem</a:t>
            </a:r>
            <a:r>
              <a:rPr lang="cs-CZ" altLang="cs-CZ" sz="2000" b="1">
                <a:solidFill>
                  <a:schemeClr val="hlink"/>
                </a:solidFill>
              </a:rPr>
              <a:t>1 TB a více</a:t>
            </a:r>
            <a:r>
              <a:rPr lang="cs-CZ" altLang="cs-CZ" sz="2000" b="1"/>
              <a:t>. Dalšími parametry jsou rychlost otáčení ploten, typ připojení (PATA, SATA, SCSI) a přístupová doba. Pevné disky se vyrábějí také </a:t>
            </a:r>
            <a:r>
              <a:rPr lang="cs-CZ" altLang="cs-CZ" sz="2000" b="1">
                <a:solidFill>
                  <a:schemeClr val="hlink"/>
                </a:solidFill>
              </a:rPr>
              <a:t>v externím provedení</a:t>
            </a:r>
            <a:r>
              <a:rPr lang="cs-CZ" altLang="cs-CZ" sz="2000" b="1"/>
              <a:t> (připojují se obvykle přes USB). </a:t>
            </a:r>
            <a:r>
              <a:rPr lang="cs-CZ" altLang="cs-CZ" sz="2000" b="1">
                <a:solidFill>
                  <a:schemeClr val="hlink"/>
                </a:solidFill>
              </a:rPr>
              <a:t>Pro notebooky se používají zmenšené disky</a:t>
            </a:r>
            <a:r>
              <a:rPr lang="cs-CZ" altLang="cs-CZ" sz="2000" b="1"/>
              <a:t>, které z důvodu úspory energie pracují s nižšími otáčkami.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3.googleusercontent.com/-G7twNg08Yae4xdMFpSanPE5ZwqilHrTF5rRRxVo5u88LThL1hBfK4tQntbQDAvCZS9k-b1pS0IFRfHx9vLJPEx1LD7JkQKVcZt-jXELa5a0nXHib6Tqf3OgmCh9A0FDGdnNMNwchiix6rk5zE86bqfH8062nl05EXnkyWh1fRbFWectLhkbLFMfky86SXgZTN7o_x6sN_HSwPiiPmmqr3JkDTv86EX3vhc1Qvcj86FgFEb0Z1vRzfrGBSumctM26PDEOAuoZzfRTvsVEEiMIIFuENnsSn0Xs2yTOb61qSj_Y9L1HqLHgC9CcyWRh_h6nEDLbsQjtWRTgCY2XAa6IBh4arW1N2EesK-Rq5MOPkLx6m0XxVvuPT-76zQs3LzQW7xGSbAJ5I1c2wYFVUZSCPeVt8RXKa7ZA3yZ12_ZT7HyLgSDl1KMvolSqmIsCffcYgyqbrzc9uoD3j3MZECOVn9wM7-F17OEfwyAIGIcngHzElKPjAyOqx9Lw7IJIQSsrJkZFDAOTDcRjjuN2qBcI8OoXA3gu5w3EqA7PzvD23s2790UQGj6mSN1eevz1Aup3eATZcFufIBPkRYFkBtOI4vkyXJPZoWP3mLopSISc6KBogvKMSwCD_P_SpS2aXJqF46QNymdV6bX3s79-D3A20tSOtfy0WES54UGCzU4bzN3G1hUctlv31Q=w1204-h903-no">
            <a:extLst>
              <a:ext uri="{FF2B5EF4-FFF2-40B4-BE49-F238E27FC236}">
                <a16:creationId xmlns:a16="http://schemas.microsoft.com/office/drawing/2014/main" id="{51AC94AD-4603-4861-B5AA-CEA0959C8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4450"/>
            <a:ext cx="8713787"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7E65D-0D62-44C9-967E-6829E49AACDB}"/>
              </a:ext>
            </a:extLst>
          </p:cNvPr>
          <p:cNvSpPr>
            <a:spLocks noGrp="1"/>
          </p:cNvSpPr>
          <p:nvPr>
            <p:ph type="title"/>
          </p:nvPr>
        </p:nvSpPr>
        <p:spPr>
          <a:xfrm>
            <a:off x="468313" y="0"/>
            <a:ext cx="1449387" cy="417513"/>
          </a:xfrm>
        </p:spPr>
        <p:txBody>
          <a:bodyPr/>
          <a:lstStyle/>
          <a:p>
            <a:pPr>
              <a:defRPr/>
            </a:pPr>
            <a:r>
              <a:rPr lang="cs-CZ" sz="2000" b="1" kern="1200" dirty="0">
                <a:solidFill>
                  <a:schemeClr val="hlink"/>
                </a:solidFill>
                <a:ea typeface="+mn-ea"/>
                <a:cs typeface="+mn-cs"/>
              </a:rPr>
              <a:t>SSD disky</a:t>
            </a:r>
          </a:p>
        </p:txBody>
      </p:sp>
      <p:sp>
        <p:nvSpPr>
          <p:cNvPr id="3" name="Obdélník 2">
            <a:extLst>
              <a:ext uri="{FF2B5EF4-FFF2-40B4-BE49-F238E27FC236}">
                <a16:creationId xmlns:a16="http://schemas.microsoft.com/office/drawing/2014/main" id="{5D173DB2-4BC1-4895-AD8E-ACCD84CCA354}"/>
              </a:ext>
            </a:extLst>
          </p:cNvPr>
          <p:cNvSpPr/>
          <p:nvPr/>
        </p:nvSpPr>
        <p:spPr>
          <a:xfrm>
            <a:off x="0" y="301625"/>
            <a:ext cx="9144000" cy="6556375"/>
          </a:xfrm>
          <a:prstGeom prst="rect">
            <a:avLst/>
          </a:prstGeom>
        </p:spPr>
        <p:txBody>
          <a:bodyPr>
            <a:spAutoFit/>
          </a:bodyPr>
          <a:lstStyle/>
          <a:p>
            <a:pPr eaLnBrk="1" hangingPunct="1">
              <a:defRPr/>
            </a:pPr>
            <a:r>
              <a:rPr lang="cs-CZ" sz="2000" dirty="0">
                <a:latin typeface="Arial" charset="0"/>
              </a:rPr>
              <a:t>SSD disk, na rozdíl od klasického </a:t>
            </a:r>
          </a:p>
          <a:p>
            <a:pPr eaLnBrk="1" hangingPunct="1">
              <a:defRPr/>
            </a:pPr>
            <a:r>
              <a:rPr lang="cs-CZ" sz="2000" dirty="0">
                <a:latin typeface="Arial" charset="0"/>
              </a:rPr>
              <a:t>magnetického disku, pracuje naprosto </a:t>
            </a:r>
          </a:p>
          <a:p>
            <a:pPr eaLnBrk="1" hangingPunct="1">
              <a:defRPr/>
            </a:pPr>
            <a:r>
              <a:rPr lang="cs-CZ" sz="2000" dirty="0">
                <a:latin typeface="Arial" charset="0"/>
              </a:rPr>
              <a:t>odlišně a data zapisuje do paměťových</a:t>
            </a:r>
          </a:p>
          <a:p>
            <a:pPr eaLnBrk="1" hangingPunct="1">
              <a:defRPr/>
            </a:pPr>
            <a:r>
              <a:rPr lang="cs-CZ" sz="2000" dirty="0">
                <a:latin typeface="Arial" charset="0"/>
              </a:rPr>
              <a:t>bloků ve </a:t>
            </a:r>
            <a:r>
              <a:rPr lang="cs-CZ" sz="2000" b="1" dirty="0" err="1">
                <a:solidFill>
                  <a:schemeClr val="hlink"/>
                </a:solidFill>
                <a:effectLst>
                  <a:outerShdw blurRad="38100" dist="38100" dir="2700000" algn="tl">
                    <a:srgbClr val="FFFFFF"/>
                  </a:outerShdw>
                </a:effectLst>
                <a:latin typeface="Arial" charset="0"/>
              </a:rPr>
              <a:t>flash</a:t>
            </a:r>
            <a:r>
              <a:rPr lang="cs-CZ" sz="2000" b="1" dirty="0">
                <a:solidFill>
                  <a:schemeClr val="hlink"/>
                </a:solidFill>
                <a:effectLst>
                  <a:outerShdw blurRad="38100" dist="38100" dir="2700000" algn="tl">
                    <a:srgbClr val="FFFFFF"/>
                  </a:outerShdw>
                </a:effectLst>
                <a:latin typeface="Arial" charset="0"/>
              </a:rPr>
              <a:t> čipech</a:t>
            </a:r>
            <a:r>
              <a:rPr lang="cs-CZ" sz="2000" dirty="0">
                <a:latin typeface="Arial" charset="0"/>
              </a:rPr>
              <a:t>. Tyto bloky jsou </a:t>
            </a:r>
          </a:p>
          <a:p>
            <a:pPr eaLnBrk="1" hangingPunct="1">
              <a:defRPr/>
            </a:pPr>
            <a:r>
              <a:rPr lang="cs-CZ" sz="2000" dirty="0">
                <a:latin typeface="Arial" charset="0"/>
              </a:rPr>
              <a:t>výrazně větší než klasické sektory a je</a:t>
            </a:r>
          </a:p>
          <a:p>
            <a:pPr eaLnBrk="1" hangingPunct="1">
              <a:defRPr/>
            </a:pPr>
            <a:r>
              <a:rPr lang="cs-CZ" sz="2000" dirty="0">
                <a:latin typeface="Arial" charset="0"/>
              </a:rPr>
              <a:t>možné do nich zapisovat jen ve chvíli, kdy </a:t>
            </a:r>
            <a:r>
              <a:rPr lang="cs-CZ" sz="2000" b="1" dirty="0">
                <a:latin typeface="Arial" charset="0"/>
              </a:rPr>
              <a:t>jsou prázdné</a:t>
            </a:r>
            <a:r>
              <a:rPr lang="cs-CZ" sz="2000" dirty="0">
                <a:latin typeface="Arial" charset="0"/>
              </a:rPr>
              <a:t>. </a:t>
            </a:r>
          </a:p>
          <a:p>
            <a:pPr eaLnBrk="1" hangingPunct="1">
              <a:defRPr/>
            </a:pPr>
            <a:r>
              <a:rPr lang="cs-CZ" sz="2000" dirty="0">
                <a:latin typeface="Arial" charset="0"/>
              </a:rPr>
              <a:t>Pokud už v daném bloku leží nějaká data (ať už užitečná nebo ne, to disk neví), je třeba jej celý přečíst, v </a:t>
            </a:r>
            <a:r>
              <a:rPr lang="cs-CZ" sz="2000" dirty="0" err="1">
                <a:latin typeface="Arial" charset="0"/>
              </a:rPr>
              <a:t>mezipaměti</a:t>
            </a:r>
            <a:r>
              <a:rPr lang="cs-CZ" sz="2000" dirty="0">
                <a:latin typeface="Arial" charset="0"/>
              </a:rPr>
              <a:t> disku modifikovat, celý blok smazat a poté znovu zapsat. Taková operace samozřejmě trvá relativně dlouho a výkon disku tím trpí.</a:t>
            </a:r>
          </a:p>
          <a:p>
            <a:pPr eaLnBrk="1" hangingPunct="1">
              <a:defRPr/>
            </a:pPr>
            <a:r>
              <a:rPr lang="cs-CZ" sz="2000" dirty="0">
                <a:latin typeface="Arial" charset="0"/>
              </a:rPr>
              <a:t>V případě zcela nového SSD disku k takové situaci nedochází, protože disk automaticky využívá volné bloky k zápisu nových informací, aby tak rozkládal zátěž na jednotlivé části čipu (</a:t>
            </a:r>
            <a:r>
              <a:rPr lang="cs-CZ" sz="2000" dirty="0" err="1">
                <a:latin typeface="Arial" charset="0"/>
              </a:rPr>
              <a:t>wear</a:t>
            </a:r>
            <a:r>
              <a:rPr lang="cs-CZ" sz="2000" dirty="0">
                <a:latin typeface="Arial" charset="0"/>
              </a:rPr>
              <a:t> </a:t>
            </a:r>
            <a:r>
              <a:rPr lang="cs-CZ" sz="2000" dirty="0" err="1">
                <a:latin typeface="Arial" charset="0"/>
              </a:rPr>
              <a:t>leveling</a:t>
            </a:r>
            <a:r>
              <a:rPr lang="cs-CZ" sz="2000" dirty="0">
                <a:latin typeface="Arial" charset="0"/>
              </a:rPr>
              <a:t>). Postupně ale dochází k zaplňování všech buněk nějakými daty a v určitou chvíli už disku nezbývá, než začít přepisovat starší bloky novějšími daty a dochází k problémům s výkonem.</a:t>
            </a:r>
          </a:p>
          <a:p>
            <a:pPr eaLnBrk="1" hangingPunct="1">
              <a:defRPr/>
            </a:pPr>
            <a:r>
              <a:rPr lang="cs-CZ" sz="2000" dirty="0">
                <a:latin typeface="Arial" charset="0"/>
              </a:rPr>
              <a:t>Na vině je totiž to, jak operační systém pracuje s diskem. Pokud uživatel například smaže soubor, systém si jen do svých tabulek poznamená, že daná data jsou už neužitečná a mohou být v případě potřeby přepsána jinými daty. Těmto informacím ale disk nerozumí a nedokáže tak rozpoznat, že jsou některé bloky z hlediska systému volné.</a:t>
            </a:r>
          </a:p>
        </p:txBody>
      </p:sp>
      <p:pic>
        <p:nvPicPr>
          <p:cNvPr id="33796" name="Picture 4" descr="https://encrypted-tbn0.gstatic.com/images?q=tbn:ANd9GcR4dXQz2gfyAjx6fN9a5FUVEX3erS2AYZd-pSXYj_fyZRvNCEvA">
            <a:extLst>
              <a:ext uri="{FF2B5EF4-FFF2-40B4-BE49-F238E27FC236}">
                <a16:creationId xmlns:a16="http://schemas.microsoft.com/office/drawing/2014/main" id="{6108D5B3-549D-4CB5-A329-57FF1B58A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descr="https://encrypted-tbn3.gstatic.com/images?q=tbn:ANd9GcTkM8ijll1YaTam-P_hubp860t9SkJGlEvZlnl3sdGdt75FV1hL">
            <a:extLst>
              <a:ext uri="{FF2B5EF4-FFF2-40B4-BE49-F238E27FC236}">
                <a16:creationId xmlns:a16="http://schemas.microsoft.com/office/drawing/2014/main" id="{E2E6713E-A92D-4E8B-9FF0-E84FD34D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260350"/>
            <a:ext cx="24003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2">
            <a:extLst>
              <a:ext uri="{FF2B5EF4-FFF2-40B4-BE49-F238E27FC236}">
                <a16:creationId xmlns:a16="http://schemas.microsoft.com/office/drawing/2014/main" id="{EACC75BB-75D1-4996-8ED0-87F4C436D349}"/>
              </a:ext>
            </a:extLst>
          </p:cNvPr>
          <p:cNvSpPr>
            <a:spLocks noChangeArrowheads="1"/>
          </p:cNvSpPr>
          <p:nvPr/>
        </p:nvSpPr>
        <p:spPr bwMode="auto">
          <a:xfrm>
            <a:off x="250825" y="2924175"/>
            <a:ext cx="86423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400"/>
              <a:t>SSD jsou poměrně drahé a mechanické zase pomalé. Logická je proto myšlenka, zda by nemohl být nějaký disk, který by zkombinoval oba předchozí disky. </a:t>
            </a:r>
          </a:p>
          <a:p>
            <a:pPr eaLnBrk="1" hangingPunct="1">
              <a:spcBef>
                <a:spcPct val="0"/>
              </a:spcBef>
              <a:buClrTx/>
              <a:buFontTx/>
              <a:buNone/>
            </a:pPr>
            <a:r>
              <a:rPr lang="cs-CZ" altLang="cs-CZ" sz="2400"/>
              <a:t>Většina uživatelů to řeší tím, že si na operační systém pořídí rychlý SSD disk a pro data, ke kterým přistupuje ne tak často, disk mechanický. </a:t>
            </a:r>
          </a:p>
          <a:p>
            <a:pPr eaLnBrk="1" hangingPunct="1">
              <a:spcBef>
                <a:spcPct val="0"/>
              </a:spcBef>
              <a:buClrTx/>
              <a:buFontTx/>
              <a:buNone/>
            </a:pPr>
            <a:r>
              <a:rPr lang="cs-CZ" altLang="cs-CZ" sz="2400"/>
              <a:t>Vývojáři přišli na trh s diskem, který má rychlou flash paměť, kde je OS a často používaná data. Na mechanické části disku jsou pak multimediální data, která nejsou tak často používaná. Tento disk pak nazvali </a:t>
            </a:r>
            <a:r>
              <a:rPr lang="cs-CZ" altLang="cs-CZ" sz="2400" b="1"/>
              <a:t>SSHD</a:t>
            </a:r>
            <a:r>
              <a:rPr lang="cs-CZ" altLang="cs-CZ" sz="2400"/>
              <a:t>, neboli </a:t>
            </a:r>
            <a:r>
              <a:rPr lang="cs-CZ" altLang="cs-CZ" sz="2400" b="1"/>
              <a:t>hybridní disk</a:t>
            </a:r>
            <a:r>
              <a:rPr lang="cs-CZ" altLang="cs-CZ" sz="2400"/>
              <a:t>.</a:t>
            </a:r>
          </a:p>
        </p:txBody>
      </p:sp>
      <p:sp>
        <p:nvSpPr>
          <p:cNvPr id="34819" name="Obdélník 3">
            <a:extLst>
              <a:ext uri="{FF2B5EF4-FFF2-40B4-BE49-F238E27FC236}">
                <a16:creationId xmlns:a16="http://schemas.microsoft.com/office/drawing/2014/main" id="{1B5BF2C7-7402-4E1C-A8B0-2489ED62E05C}"/>
              </a:ext>
            </a:extLst>
          </p:cNvPr>
          <p:cNvSpPr>
            <a:spLocks noChangeArrowheads="1"/>
          </p:cNvSpPr>
          <p:nvPr/>
        </p:nvSpPr>
        <p:spPr bwMode="auto">
          <a:xfrm>
            <a:off x="323850" y="476250"/>
            <a:ext cx="8424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400"/>
              <a:t>Klasické magnetické disky jsou nekompromisně vytlačovány z pozice systémového disku, kterou zaujímají disky SSD. Je to zcela pochopitelné, protože mechanické HDD nemohou, kvůli mnohem delší přístupové době a dnes už i výrazně nižší rychlosti přenosu dat, nabídnout tak rychlou odezvu operačního systému.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001A2EB-5369-469B-B7AA-1F3F9C8D2491}"/>
              </a:ext>
            </a:extLst>
          </p:cNvPr>
          <p:cNvSpPr>
            <a:spLocks noChangeArrowheads="1"/>
          </p:cNvSpPr>
          <p:nvPr/>
        </p:nvSpPr>
        <p:spPr bwMode="auto">
          <a:xfrm>
            <a:off x="4643438" y="1600200"/>
            <a:ext cx="4043362" cy="4525963"/>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Blip>
                <a:blip r:embed="rId2"/>
              </a:buBlip>
              <a:defRPr/>
            </a:pPr>
            <a:r>
              <a:rPr lang="cs-CZ" sz="2000">
                <a:effectLst>
                  <a:outerShdw blurRad="38100" dist="38100" dir="2700000" algn="tl">
                    <a:srgbClr val="FFFFFF"/>
                  </a:outerShdw>
                </a:effectLst>
                <a:latin typeface="Arial" charset="0"/>
              </a:rPr>
              <a:t>Přídavné karty jsou komponenty počítače, které si zakoupíme zvlášť a mají svou určitou funkci. Např. </a:t>
            </a:r>
            <a:r>
              <a:rPr lang="cs-CZ" sz="2000">
                <a:solidFill>
                  <a:schemeClr val="hlink"/>
                </a:solidFill>
                <a:effectLst>
                  <a:outerShdw blurRad="38100" dist="38100" dir="2700000" algn="tl">
                    <a:srgbClr val="000000"/>
                  </a:outerShdw>
                </a:effectLst>
                <a:latin typeface="Arial" charset="0"/>
              </a:rPr>
              <a:t>grafická karta</a:t>
            </a:r>
            <a:r>
              <a:rPr lang="cs-CZ" sz="2000">
                <a:effectLst>
                  <a:outerShdw blurRad="38100" dist="38100" dir="2700000" algn="tl">
                    <a:srgbClr val="FFFFFF"/>
                  </a:outerShdw>
                </a:effectLst>
                <a:latin typeface="Arial" charset="0"/>
              </a:rPr>
              <a:t> má za úkol přenést obrazový signál na monitor, či jiné zobrazovací zařízení (LCD, projektor), </a:t>
            </a:r>
            <a:r>
              <a:rPr lang="cs-CZ" sz="2000">
                <a:solidFill>
                  <a:schemeClr val="hlink"/>
                </a:solidFill>
                <a:effectLst>
                  <a:outerShdw blurRad="38100" dist="38100" dir="2700000" algn="tl">
                    <a:srgbClr val="000000"/>
                  </a:outerShdw>
                </a:effectLst>
                <a:latin typeface="Arial" charset="0"/>
              </a:rPr>
              <a:t>TV karta</a:t>
            </a:r>
            <a:r>
              <a:rPr lang="cs-CZ" sz="2000">
                <a:effectLst>
                  <a:outerShdw blurRad="38100" dist="38100" dir="2700000" algn="tl">
                    <a:srgbClr val="FFFFFF"/>
                  </a:outerShdw>
                </a:effectLst>
                <a:latin typeface="Arial" charset="0"/>
              </a:rPr>
              <a:t> slouží k přijmu TV signálu na počítači. Těchto karet je veliké množství, ale do počítače jich můžeme dát jen tolik, kolik zásuvek (slotů) má naše základní deska.</a:t>
            </a:r>
          </a:p>
        </p:txBody>
      </p:sp>
      <p:sp>
        <p:nvSpPr>
          <p:cNvPr id="47107" name="Rectangle 3">
            <a:extLst>
              <a:ext uri="{FF2B5EF4-FFF2-40B4-BE49-F238E27FC236}">
                <a16:creationId xmlns:a16="http://schemas.microsoft.com/office/drawing/2014/main" id="{77EEE08E-AA4A-4E6F-AE53-3162512352D1}"/>
              </a:ext>
            </a:extLst>
          </p:cNvPr>
          <p:cNvSpPr>
            <a:spLocks noChangeArrowheads="1"/>
          </p:cNvSpPr>
          <p:nvPr/>
        </p:nvSpPr>
        <p:spPr bwMode="auto">
          <a:xfrm>
            <a:off x="395288" y="260350"/>
            <a:ext cx="8229600" cy="1143000"/>
          </a:xfrm>
          <a:prstGeom prst="rect">
            <a:avLst/>
          </a:prstGeom>
          <a:noFill/>
          <a:ln w="9525">
            <a:noFill/>
            <a:miter lim="800000"/>
            <a:headEnd/>
            <a:tailEnd/>
          </a:ln>
          <a:effectLst/>
        </p:spPr>
        <p:txBody>
          <a:bodyPr anchor="ctr"/>
          <a:lstStyle/>
          <a:p>
            <a:pPr eaLnBrk="1" hangingPunct="1">
              <a:defRPr/>
            </a:pPr>
            <a:r>
              <a:rPr lang="cs-CZ" sz="3200" b="1">
                <a:solidFill>
                  <a:srgbClr val="00CC99"/>
                </a:solidFill>
                <a:effectLst>
                  <a:outerShdw blurRad="38100" dist="38100" dir="2700000" algn="tl">
                    <a:srgbClr val="000000"/>
                  </a:outerShdw>
                </a:effectLst>
                <a:latin typeface="Arial" charset="0"/>
              </a:rPr>
              <a:t>Podrobnější popis – Přídavné karty</a:t>
            </a:r>
            <a:endParaRPr lang="cs-CZ" sz="3200" b="1" i="1" u="sng">
              <a:solidFill>
                <a:srgbClr val="FFFFCC"/>
              </a:solidFill>
              <a:effectLst>
                <a:outerShdw blurRad="38100" dist="38100" dir="2700000" algn="tl">
                  <a:srgbClr val="000000"/>
                </a:outerShdw>
              </a:effectLst>
              <a:latin typeface="Arial" charset="0"/>
            </a:endParaRPr>
          </a:p>
        </p:txBody>
      </p:sp>
      <p:pic>
        <p:nvPicPr>
          <p:cNvPr id="35844" name="Picture 4" descr="sítovka kopie">
            <a:extLst>
              <a:ext uri="{FF2B5EF4-FFF2-40B4-BE49-F238E27FC236}">
                <a16:creationId xmlns:a16="http://schemas.microsoft.com/office/drawing/2014/main" id="{14076B05-1179-4D40-9C28-91402A417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404653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3" descr="MSI GeForce GTX 1050 Ti GAMING 4G, 4GB GDDR5">
            <a:extLst>
              <a:ext uri="{FF2B5EF4-FFF2-40B4-BE49-F238E27FC236}">
                <a16:creationId xmlns:a16="http://schemas.microsoft.com/office/drawing/2014/main" id="{32CA92C7-7CB3-4A03-8172-D7F96D3F7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4292600"/>
            <a:ext cx="3148012"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4">
            <a:extLst>
              <a:ext uri="{FF2B5EF4-FFF2-40B4-BE49-F238E27FC236}">
                <a16:creationId xmlns:a16="http://schemas.microsoft.com/office/drawing/2014/main" id="{56F9812F-C4A1-4611-BE52-FE1D66916540}"/>
              </a:ext>
            </a:extLst>
          </p:cNvPr>
          <p:cNvSpPr>
            <a:spLocks noGrp="1" noChangeArrowheads="1"/>
          </p:cNvSpPr>
          <p:nvPr>
            <p:ph type="title"/>
          </p:nvPr>
        </p:nvSpPr>
        <p:spPr>
          <a:xfrm>
            <a:off x="304800" y="0"/>
            <a:ext cx="2824163" cy="563563"/>
          </a:xfrm>
        </p:spPr>
        <p:txBody>
          <a:bodyPr/>
          <a:lstStyle/>
          <a:p>
            <a:pPr algn="l" eaLnBrk="1" hangingPunct="1">
              <a:defRPr/>
            </a:pPr>
            <a:r>
              <a:rPr lang="cs-CZ" sz="2000" b="1">
                <a:solidFill>
                  <a:srgbClr val="00CC99"/>
                </a:solidFill>
                <a:effectLst>
                  <a:outerShdw blurRad="38100" dist="38100" dir="2700000" algn="tl">
                    <a:srgbClr val="000000"/>
                  </a:outerShdw>
                </a:effectLst>
              </a:rPr>
              <a:t>Grafická karta</a:t>
            </a:r>
            <a:endParaRPr lang="cs-CZ" sz="2000" b="1"/>
          </a:p>
        </p:txBody>
      </p:sp>
      <p:sp>
        <p:nvSpPr>
          <p:cNvPr id="36868" name="Text Box 5">
            <a:extLst>
              <a:ext uri="{FF2B5EF4-FFF2-40B4-BE49-F238E27FC236}">
                <a16:creationId xmlns:a16="http://schemas.microsoft.com/office/drawing/2014/main" id="{EA5484A7-E6CE-4218-A0EA-905948446484}"/>
              </a:ext>
            </a:extLst>
          </p:cNvPr>
          <p:cNvSpPr txBox="1">
            <a:spLocks noChangeArrowheads="1"/>
          </p:cNvSpPr>
          <p:nvPr/>
        </p:nvSpPr>
        <p:spPr bwMode="auto">
          <a:xfrm>
            <a:off x="3657600" y="228600"/>
            <a:ext cx="5486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Grafická karta (VGA karta</a:t>
            </a:r>
            <a:r>
              <a:rPr lang="cs-CZ" altLang="cs-CZ" sz="2000" b="1"/>
              <a:t>) je komponenta, která je častým objektem zájmu hráčů počítačových her. Mimo vlastní obrazový čip obsahuje totiž moderní grafická karta 3D akcelerátor, bez kterého je prostorové zobrazování nemožné.</a:t>
            </a:r>
          </a:p>
          <a:p>
            <a:pPr eaLnBrk="1" hangingPunct="1">
              <a:spcBef>
                <a:spcPct val="0"/>
              </a:spcBef>
              <a:buClrTx/>
              <a:buFontTx/>
              <a:buNone/>
            </a:pPr>
            <a:r>
              <a:rPr lang="cs-CZ" altLang="cs-CZ" sz="2000" b="1"/>
              <a:t>Přestože je výrobců karet mnoho, je podobně jako u procesorů trh rozdělen na dominantní výrobce čipů, které se ve VGA kartách používají. Jedná se o firmu </a:t>
            </a:r>
            <a:r>
              <a:rPr lang="cs-CZ" altLang="cs-CZ" sz="2000" b="1">
                <a:solidFill>
                  <a:schemeClr val="hlink"/>
                </a:solidFill>
              </a:rPr>
              <a:t>ATI</a:t>
            </a:r>
            <a:r>
              <a:rPr lang="cs-CZ" altLang="cs-CZ" sz="2000" b="1"/>
              <a:t> a její modifikace čipu </a:t>
            </a:r>
            <a:r>
              <a:rPr lang="cs-CZ" altLang="cs-CZ" sz="2000" b="1">
                <a:solidFill>
                  <a:schemeClr val="hlink"/>
                </a:solidFill>
              </a:rPr>
              <a:t>Radeon</a:t>
            </a:r>
            <a:r>
              <a:rPr lang="cs-CZ" altLang="cs-CZ" sz="2000" b="1"/>
              <a:t> a firmu </a:t>
            </a:r>
            <a:r>
              <a:rPr lang="cs-CZ" altLang="cs-CZ" sz="2000" b="1">
                <a:solidFill>
                  <a:schemeClr val="hlink"/>
                </a:solidFill>
              </a:rPr>
              <a:t>NVidia</a:t>
            </a:r>
            <a:r>
              <a:rPr lang="cs-CZ" altLang="cs-CZ" sz="2000" b="1"/>
              <a:t> s čipem </a:t>
            </a:r>
            <a:r>
              <a:rPr lang="cs-CZ" altLang="cs-CZ" sz="2000" b="1">
                <a:solidFill>
                  <a:schemeClr val="hlink"/>
                </a:solidFill>
              </a:rPr>
              <a:t>GeForce </a:t>
            </a:r>
            <a:r>
              <a:rPr lang="cs-CZ" altLang="cs-CZ" sz="2000" b="1"/>
              <a:t>a firmu </a:t>
            </a:r>
            <a:r>
              <a:rPr lang="cs-CZ" altLang="cs-CZ" sz="2000" b="1">
                <a:solidFill>
                  <a:schemeClr val="hlink"/>
                </a:solidFill>
              </a:rPr>
              <a:t>Intel, AMD, Asus, Msi, Gigabyte</a:t>
            </a:r>
            <a:r>
              <a:rPr lang="cs-CZ" altLang="cs-CZ" sz="2000" b="1"/>
              <a:t>…</a:t>
            </a:r>
          </a:p>
          <a:p>
            <a:pPr eaLnBrk="1" hangingPunct="1">
              <a:spcBef>
                <a:spcPct val="0"/>
              </a:spcBef>
              <a:buClrTx/>
              <a:buFontTx/>
              <a:buNone/>
            </a:pPr>
            <a:endParaRPr lang="cs-CZ" altLang="cs-CZ" sz="2000" b="1"/>
          </a:p>
        </p:txBody>
      </p:sp>
      <p:sp>
        <p:nvSpPr>
          <p:cNvPr id="36869" name="Text Box 6">
            <a:extLst>
              <a:ext uri="{FF2B5EF4-FFF2-40B4-BE49-F238E27FC236}">
                <a16:creationId xmlns:a16="http://schemas.microsoft.com/office/drawing/2014/main" id="{5DC2C635-30E1-495C-8A88-7D35D46D8630}"/>
              </a:ext>
            </a:extLst>
          </p:cNvPr>
          <p:cNvSpPr txBox="1">
            <a:spLocks noChangeArrowheads="1"/>
          </p:cNvSpPr>
          <p:nvPr/>
        </p:nvSpPr>
        <p:spPr bwMode="auto">
          <a:xfrm>
            <a:off x="0" y="2060575"/>
            <a:ext cx="34290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VGA karty se v současné době vyrábějí ve </a:t>
            </a:r>
            <a:r>
              <a:rPr lang="cs-CZ" altLang="cs-CZ" sz="2000" b="1">
                <a:solidFill>
                  <a:schemeClr val="hlink"/>
                </a:solidFill>
              </a:rPr>
              <a:t>dvou standardech</a:t>
            </a:r>
            <a:r>
              <a:rPr lang="cs-CZ" altLang="cs-CZ" sz="2000" b="1"/>
              <a:t> – pro slot </a:t>
            </a:r>
            <a:r>
              <a:rPr lang="cs-CZ" altLang="cs-CZ" sz="2000" b="1">
                <a:solidFill>
                  <a:schemeClr val="hlink"/>
                </a:solidFill>
              </a:rPr>
              <a:t>AGP</a:t>
            </a:r>
            <a:r>
              <a:rPr lang="cs-CZ" altLang="cs-CZ" sz="2000" b="1"/>
              <a:t>, nebo novější </a:t>
            </a:r>
            <a:r>
              <a:rPr lang="cs-CZ" altLang="cs-CZ" sz="2000" b="1">
                <a:solidFill>
                  <a:schemeClr val="hlink"/>
                </a:solidFill>
              </a:rPr>
              <a:t>PCI-E</a:t>
            </a:r>
            <a:r>
              <a:rPr lang="cs-CZ" altLang="cs-CZ" sz="2000" b="1"/>
              <a:t>. Vlastnost karty určuje mnoho parametrů. Mezi nejdůležitější patří paměť, frekvence procesoru a pamětí, šířka sběrnice, generace použitého čipu (např. Radeon X1600 XT, GeForce 7300 GT apod.) a v neposlední řadě také cena.</a:t>
            </a:r>
          </a:p>
        </p:txBody>
      </p:sp>
      <p:pic>
        <p:nvPicPr>
          <p:cNvPr id="36870" name="Picture 7" descr="graficka-karta2-gif">
            <a:extLst>
              <a:ext uri="{FF2B5EF4-FFF2-40B4-BE49-F238E27FC236}">
                <a16:creationId xmlns:a16="http://schemas.microsoft.com/office/drawing/2014/main" id="{A3EBF09E-DB2F-47CA-BD64-E15150E8F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4149725"/>
            <a:ext cx="40132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8" descr="graf_karta_gif">
            <a:extLst>
              <a:ext uri="{FF2B5EF4-FFF2-40B4-BE49-F238E27FC236}">
                <a16:creationId xmlns:a16="http://schemas.microsoft.com/office/drawing/2014/main" id="{5EE3BC24-B151-4C8D-9CDA-ECB1C2ED4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35575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ouvisejÃ­cÃ­ obrÃ¡zek">
            <a:extLst>
              <a:ext uri="{FF2B5EF4-FFF2-40B4-BE49-F238E27FC236}">
                <a16:creationId xmlns:a16="http://schemas.microsoft.com/office/drawing/2014/main" id="{AD61CCE4-3CBD-413C-B4DF-74AEA244B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013" y="0"/>
            <a:ext cx="5741987"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descr="SouvisejÃ­cÃ­ obrÃ¡zek">
            <a:extLst>
              <a:ext uri="{FF2B5EF4-FFF2-40B4-BE49-F238E27FC236}">
                <a16:creationId xmlns:a16="http://schemas.microsoft.com/office/drawing/2014/main" id="{E319D37E-116D-43D9-8D9E-926D341E8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8638"/>
            <a:ext cx="534035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3CA5CA7-6522-48B5-A631-E08950EA18AA}"/>
              </a:ext>
            </a:extLst>
          </p:cNvPr>
          <p:cNvSpPr>
            <a:spLocks noChangeArrowheads="1"/>
          </p:cNvSpPr>
          <p:nvPr/>
        </p:nvSpPr>
        <p:spPr bwMode="auto">
          <a:xfrm>
            <a:off x="457200" y="274638"/>
            <a:ext cx="8229600" cy="850900"/>
          </a:xfrm>
          <a:prstGeom prst="rect">
            <a:avLst/>
          </a:prstGeom>
          <a:noFill/>
          <a:ln w="9525">
            <a:noFill/>
            <a:miter lim="800000"/>
            <a:headEnd/>
            <a:tailEnd/>
          </a:ln>
          <a:effectLst/>
        </p:spPr>
        <p:txBody>
          <a:bodyPr anchor="ctr"/>
          <a:lstStyle/>
          <a:p>
            <a:pPr eaLnBrk="1" hangingPunct="1">
              <a:defRPr/>
            </a:pPr>
            <a:r>
              <a:rPr lang="cs-CZ" sz="3200" b="1">
                <a:solidFill>
                  <a:srgbClr val="00CC99"/>
                </a:solidFill>
                <a:effectLst>
                  <a:outerShdw blurRad="38100" dist="38100" dir="2700000" algn="tl">
                    <a:srgbClr val="000000"/>
                  </a:outerShdw>
                </a:effectLst>
                <a:latin typeface="Arial" charset="0"/>
              </a:rPr>
              <a:t>Další karty</a:t>
            </a:r>
            <a:endParaRPr lang="cs-CZ" sz="3200" b="1" i="1" u="sng">
              <a:solidFill>
                <a:srgbClr val="FFFFCC"/>
              </a:solidFill>
              <a:effectLst>
                <a:outerShdw blurRad="38100" dist="38100" dir="2700000" algn="tl">
                  <a:srgbClr val="000000"/>
                </a:outerShdw>
              </a:effectLst>
              <a:latin typeface="Arial" charset="0"/>
            </a:endParaRPr>
          </a:p>
        </p:txBody>
      </p:sp>
      <p:pic>
        <p:nvPicPr>
          <p:cNvPr id="38915" name="Picture 3" descr="sítovka kopie">
            <a:extLst>
              <a:ext uri="{FF2B5EF4-FFF2-40B4-BE49-F238E27FC236}">
                <a16:creationId xmlns:a16="http://schemas.microsoft.com/office/drawing/2014/main" id="{67CDE271-18CF-4568-81E0-9870729D7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549275"/>
            <a:ext cx="21685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tv_karta kopie">
            <a:extLst>
              <a:ext uri="{FF2B5EF4-FFF2-40B4-BE49-F238E27FC236}">
                <a16:creationId xmlns:a16="http://schemas.microsoft.com/office/drawing/2014/main" id="{DB586437-325E-4D48-A9E6-E42005733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716338"/>
            <a:ext cx="286385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zvukovka kopie">
            <a:extLst>
              <a:ext uri="{FF2B5EF4-FFF2-40B4-BE49-F238E27FC236}">
                <a16:creationId xmlns:a16="http://schemas.microsoft.com/office/drawing/2014/main" id="{5EED7091-27BB-4E34-A72A-27CDC187D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357563"/>
            <a:ext cx="368617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grafika kopie">
            <a:extLst>
              <a:ext uri="{FF2B5EF4-FFF2-40B4-BE49-F238E27FC236}">
                <a16:creationId xmlns:a16="http://schemas.microsoft.com/office/drawing/2014/main" id="{2485118B-319E-40D3-B20A-7B4917EC7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81075"/>
            <a:ext cx="4249738"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7">
            <a:extLst>
              <a:ext uri="{FF2B5EF4-FFF2-40B4-BE49-F238E27FC236}">
                <a16:creationId xmlns:a16="http://schemas.microsoft.com/office/drawing/2014/main" id="{B8D5562E-089E-4ACE-B057-6A79AB69AEA6}"/>
              </a:ext>
            </a:extLst>
          </p:cNvPr>
          <p:cNvSpPr txBox="1">
            <a:spLocks noChangeArrowheads="1"/>
          </p:cNvSpPr>
          <p:nvPr/>
        </p:nvSpPr>
        <p:spPr bwMode="auto">
          <a:xfrm>
            <a:off x="2339975" y="3213100"/>
            <a:ext cx="2635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Grafická karta</a:t>
            </a:r>
          </a:p>
          <a:p>
            <a:pPr eaLnBrk="1" hangingPunct="1">
              <a:spcBef>
                <a:spcPct val="0"/>
              </a:spcBef>
              <a:buClrTx/>
              <a:buFontTx/>
              <a:buNone/>
            </a:pPr>
            <a:r>
              <a:rPr lang="cs-CZ" altLang="cs-CZ" sz="1400"/>
              <a:t>(funkce zobrazení na monitoru)</a:t>
            </a:r>
          </a:p>
        </p:txBody>
      </p:sp>
      <p:sp>
        <p:nvSpPr>
          <p:cNvPr id="38920" name="Text Box 8">
            <a:extLst>
              <a:ext uri="{FF2B5EF4-FFF2-40B4-BE49-F238E27FC236}">
                <a16:creationId xmlns:a16="http://schemas.microsoft.com/office/drawing/2014/main" id="{1E2DC874-F1EA-4C72-9947-237EE29B9C6A}"/>
              </a:ext>
            </a:extLst>
          </p:cNvPr>
          <p:cNvSpPr txBox="1">
            <a:spLocks noChangeArrowheads="1"/>
          </p:cNvSpPr>
          <p:nvPr/>
        </p:nvSpPr>
        <p:spPr bwMode="auto">
          <a:xfrm>
            <a:off x="1476375" y="5805488"/>
            <a:ext cx="282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TV tuner</a:t>
            </a:r>
          </a:p>
          <a:p>
            <a:pPr eaLnBrk="1" hangingPunct="1">
              <a:spcBef>
                <a:spcPct val="0"/>
              </a:spcBef>
              <a:buClrTx/>
              <a:buFontTx/>
              <a:buNone/>
            </a:pPr>
            <a:r>
              <a:rPr lang="cs-CZ" altLang="cs-CZ" sz="1400"/>
              <a:t>(funkce sledování televize na PC)</a:t>
            </a:r>
          </a:p>
        </p:txBody>
      </p:sp>
      <p:sp>
        <p:nvSpPr>
          <p:cNvPr id="38921" name="Text Box 9">
            <a:extLst>
              <a:ext uri="{FF2B5EF4-FFF2-40B4-BE49-F238E27FC236}">
                <a16:creationId xmlns:a16="http://schemas.microsoft.com/office/drawing/2014/main" id="{1603C0EA-F9C4-4692-ACB6-EECA4AEBAE39}"/>
              </a:ext>
            </a:extLst>
          </p:cNvPr>
          <p:cNvSpPr txBox="1">
            <a:spLocks noChangeArrowheads="1"/>
          </p:cNvSpPr>
          <p:nvPr/>
        </p:nvSpPr>
        <p:spPr bwMode="auto">
          <a:xfrm>
            <a:off x="5724525" y="2492375"/>
            <a:ext cx="3148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Síťová karta</a:t>
            </a:r>
            <a:endParaRPr lang="cs-CZ" altLang="cs-CZ" sz="1400"/>
          </a:p>
          <a:p>
            <a:pPr eaLnBrk="1" hangingPunct="1">
              <a:spcBef>
                <a:spcPct val="0"/>
              </a:spcBef>
              <a:buClrTx/>
              <a:buFontTx/>
              <a:buNone/>
            </a:pPr>
            <a:r>
              <a:rPr lang="cs-CZ" altLang="cs-CZ" sz="1400"/>
              <a:t>(funkce připojení k internetu nebo síti)</a:t>
            </a:r>
            <a:endParaRPr lang="cs-CZ" altLang="cs-CZ" sz="1800"/>
          </a:p>
        </p:txBody>
      </p:sp>
      <p:sp>
        <p:nvSpPr>
          <p:cNvPr id="38922" name="Text Box 10">
            <a:extLst>
              <a:ext uri="{FF2B5EF4-FFF2-40B4-BE49-F238E27FC236}">
                <a16:creationId xmlns:a16="http://schemas.microsoft.com/office/drawing/2014/main" id="{DA66FF04-AFC6-473E-957A-747BD48EE9FB}"/>
              </a:ext>
            </a:extLst>
          </p:cNvPr>
          <p:cNvSpPr txBox="1">
            <a:spLocks noChangeArrowheads="1"/>
          </p:cNvSpPr>
          <p:nvPr/>
        </p:nvSpPr>
        <p:spPr bwMode="auto">
          <a:xfrm>
            <a:off x="4643438" y="5734050"/>
            <a:ext cx="2271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Zvuková karta</a:t>
            </a:r>
          </a:p>
          <a:p>
            <a:pPr eaLnBrk="1" hangingPunct="1">
              <a:spcBef>
                <a:spcPct val="0"/>
              </a:spcBef>
              <a:buClrTx/>
              <a:buFontTx/>
              <a:buNone/>
            </a:pPr>
            <a:r>
              <a:rPr lang="cs-CZ" altLang="cs-CZ" sz="1400"/>
              <a:t>(funkce reprodukce zvuku)</a:t>
            </a:r>
          </a:p>
        </p:txBody>
      </p:sp>
      <p:cxnSp>
        <p:nvCxnSpPr>
          <p:cNvPr id="14" name="Přímá spojovací šipka 13">
            <a:extLst>
              <a:ext uri="{FF2B5EF4-FFF2-40B4-BE49-F238E27FC236}">
                <a16:creationId xmlns:a16="http://schemas.microsoft.com/office/drawing/2014/main" id="{FC76319C-A12A-4619-B17D-95E3D5802130}"/>
              </a:ext>
            </a:extLst>
          </p:cNvPr>
          <p:cNvCxnSpPr/>
          <p:nvPr/>
        </p:nvCxnSpPr>
        <p:spPr>
          <a:xfrm rot="10800000">
            <a:off x="827088" y="2708275"/>
            <a:ext cx="1081087" cy="4333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a:extLst>
              <a:ext uri="{FF2B5EF4-FFF2-40B4-BE49-F238E27FC236}">
                <a16:creationId xmlns:a16="http://schemas.microsoft.com/office/drawing/2014/main" id="{B09E969A-E516-45D3-B61F-88A0F103DD5B}"/>
              </a:ext>
            </a:extLst>
          </p:cNvPr>
          <p:cNvCxnSpPr/>
          <p:nvPr/>
        </p:nvCxnSpPr>
        <p:spPr>
          <a:xfrm rot="5400000" flipH="1" flipV="1">
            <a:off x="3455988" y="2241550"/>
            <a:ext cx="792162" cy="28733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a:extLst>
              <a:ext uri="{FF2B5EF4-FFF2-40B4-BE49-F238E27FC236}">
                <a16:creationId xmlns:a16="http://schemas.microsoft.com/office/drawing/2014/main" id="{27CA58EE-B61B-4F73-8E88-5AF6BF05C44A}"/>
              </a:ext>
            </a:extLst>
          </p:cNvPr>
          <p:cNvCxnSpPr/>
          <p:nvPr/>
        </p:nvCxnSpPr>
        <p:spPr>
          <a:xfrm rot="5400000" flipH="1" flipV="1">
            <a:off x="2232025" y="1881188"/>
            <a:ext cx="1655763" cy="2873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926" name="TextovéPole 19">
            <a:extLst>
              <a:ext uri="{FF2B5EF4-FFF2-40B4-BE49-F238E27FC236}">
                <a16:creationId xmlns:a16="http://schemas.microsoft.com/office/drawing/2014/main" id="{23114D25-6E96-4FA7-A804-FB99962A9C82}"/>
              </a:ext>
            </a:extLst>
          </p:cNvPr>
          <p:cNvSpPr txBox="1">
            <a:spLocks noChangeArrowheads="1"/>
          </p:cNvSpPr>
          <p:nvPr/>
        </p:nvSpPr>
        <p:spPr bwMode="auto">
          <a:xfrm>
            <a:off x="2843213" y="981075"/>
            <a:ext cx="1081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S-video</a:t>
            </a:r>
          </a:p>
        </p:txBody>
      </p:sp>
      <p:sp>
        <p:nvSpPr>
          <p:cNvPr id="38927" name="TextovéPole 20">
            <a:extLst>
              <a:ext uri="{FF2B5EF4-FFF2-40B4-BE49-F238E27FC236}">
                <a16:creationId xmlns:a16="http://schemas.microsoft.com/office/drawing/2014/main" id="{75741FDB-2E70-4816-BF4E-C8CE4F544F6C}"/>
              </a:ext>
            </a:extLst>
          </p:cNvPr>
          <p:cNvSpPr txBox="1">
            <a:spLocks noChangeArrowheads="1"/>
          </p:cNvSpPr>
          <p:nvPr/>
        </p:nvSpPr>
        <p:spPr bwMode="auto">
          <a:xfrm>
            <a:off x="3635375" y="1773238"/>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VGA</a:t>
            </a:r>
          </a:p>
        </p:txBody>
      </p:sp>
      <p:sp>
        <p:nvSpPr>
          <p:cNvPr id="38928" name="TextovéPole 22">
            <a:extLst>
              <a:ext uri="{FF2B5EF4-FFF2-40B4-BE49-F238E27FC236}">
                <a16:creationId xmlns:a16="http://schemas.microsoft.com/office/drawing/2014/main" id="{364830C6-C6EE-4EB4-92A5-F424B9E01ADA}"/>
              </a:ext>
            </a:extLst>
          </p:cNvPr>
          <p:cNvSpPr txBox="1">
            <a:spLocks noChangeArrowheads="1"/>
          </p:cNvSpPr>
          <p:nvPr/>
        </p:nvSpPr>
        <p:spPr bwMode="auto">
          <a:xfrm>
            <a:off x="395288" y="2420938"/>
            <a:ext cx="576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a:t>DVI</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238D58E1-092E-4F0B-B7D7-C05F08CCF6C0}"/>
              </a:ext>
            </a:extLst>
          </p:cNvPr>
          <p:cNvSpPr txBox="1">
            <a:spLocks noChangeArrowheads="1"/>
          </p:cNvSpPr>
          <p:nvPr/>
        </p:nvSpPr>
        <p:spPr bwMode="auto">
          <a:xfrm>
            <a:off x="2268538" y="1052513"/>
            <a:ext cx="2514600" cy="519112"/>
          </a:xfrm>
          <a:prstGeom prst="rect">
            <a:avLst/>
          </a:prstGeom>
          <a:noFill/>
          <a:ln w="9525">
            <a:noFill/>
            <a:miter lim="800000"/>
            <a:headEnd/>
            <a:tailEnd/>
          </a:ln>
          <a:effectLst/>
        </p:spPr>
        <p:txBody>
          <a:bodyPr>
            <a:spAutoFit/>
          </a:bodyPr>
          <a:lstStyle/>
          <a:p>
            <a:pPr eaLnBrk="1" hangingPunct="1">
              <a:spcBef>
                <a:spcPct val="50000"/>
              </a:spcBef>
              <a:defRPr/>
            </a:pPr>
            <a:r>
              <a:rPr lang="cs-CZ" sz="2800" b="1">
                <a:solidFill>
                  <a:srgbClr val="00CC99"/>
                </a:solidFill>
                <a:effectLst>
                  <a:outerShdw blurRad="38100" dist="38100" dir="2700000" algn="tl">
                    <a:srgbClr val="000000"/>
                  </a:outerShdw>
                </a:effectLst>
                <a:latin typeface="Times New Roman" pitchFamily="18" charset="0"/>
              </a:rPr>
              <a:t>Plug </a:t>
            </a:r>
            <a:r>
              <a:rPr lang="en-US" sz="2800" b="1">
                <a:solidFill>
                  <a:srgbClr val="00CC99"/>
                </a:solidFill>
                <a:effectLst>
                  <a:outerShdw blurRad="38100" dist="38100" dir="2700000" algn="tl">
                    <a:srgbClr val="000000"/>
                  </a:outerShdw>
                </a:effectLst>
                <a:latin typeface="Times New Roman" pitchFamily="18" charset="0"/>
              </a:rPr>
              <a:t>@ Play</a:t>
            </a:r>
            <a:endParaRPr lang="cs-CZ" sz="2400">
              <a:latin typeface="Times New Roman" pitchFamily="18" charset="0"/>
            </a:endParaRPr>
          </a:p>
        </p:txBody>
      </p:sp>
      <p:sp>
        <p:nvSpPr>
          <p:cNvPr id="70659" name="Text Box 3">
            <a:extLst>
              <a:ext uri="{FF2B5EF4-FFF2-40B4-BE49-F238E27FC236}">
                <a16:creationId xmlns:a16="http://schemas.microsoft.com/office/drawing/2014/main" id="{E5B4CD5D-5786-4F54-A9B4-2BFAF116EF04}"/>
              </a:ext>
            </a:extLst>
          </p:cNvPr>
          <p:cNvSpPr txBox="1">
            <a:spLocks noChangeArrowheads="1"/>
          </p:cNvSpPr>
          <p:nvPr/>
        </p:nvSpPr>
        <p:spPr bwMode="auto">
          <a:xfrm>
            <a:off x="457200" y="2133600"/>
            <a:ext cx="7848600" cy="2647950"/>
          </a:xfrm>
          <a:prstGeom prst="rect">
            <a:avLst/>
          </a:prstGeom>
          <a:noFill/>
          <a:ln w="9525">
            <a:noFill/>
            <a:miter lim="800000"/>
            <a:headEnd/>
            <a:tailEnd/>
          </a:ln>
          <a:effectLst/>
        </p:spPr>
        <p:txBody>
          <a:bodyPr>
            <a:spAutoFit/>
          </a:bodyPr>
          <a:lstStyle/>
          <a:p>
            <a:pPr eaLnBrk="1" hangingPunct="1">
              <a:spcBef>
                <a:spcPct val="50000"/>
              </a:spcBef>
              <a:buClr>
                <a:schemeClr val="hlink"/>
              </a:buClr>
              <a:buFont typeface="Symbol" pitchFamily="18" charset="2"/>
              <a:buChar char="¨"/>
              <a:defRPr/>
            </a:pPr>
            <a:r>
              <a:rPr lang="en-US" sz="2400" b="1">
                <a:latin typeface="Times New Roman" pitchFamily="18" charset="0"/>
              </a:rPr>
              <a:t>Vyvinula firma </a:t>
            </a:r>
            <a:r>
              <a:rPr lang="en-US" sz="2400" b="1">
                <a:solidFill>
                  <a:schemeClr val="hlink"/>
                </a:solidFill>
                <a:latin typeface="Times New Roman" pitchFamily="18" charset="0"/>
              </a:rPr>
              <a:t>Intel</a:t>
            </a:r>
            <a:r>
              <a:rPr lang="en-US" sz="2400" b="1">
                <a:latin typeface="Times New Roman" pitchFamily="18" charset="0"/>
              </a:rPr>
              <a:t>. </a:t>
            </a:r>
          </a:p>
          <a:p>
            <a:pPr eaLnBrk="1" hangingPunct="1">
              <a:spcBef>
                <a:spcPct val="50000"/>
              </a:spcBef>
              <a:buClr>
                <a:schemeClr val="hlink"/>
              </a:buClr>
              <a:buFont typeface="Symbol" pitchFamily="18" charset="2"/>
              <a:buChar char="¨"/>
              <a:defRPr/>
            </a:pPr>
            <a:r>
              <a:rPr lang="en-US" sz="2400" b="1">
                <a:latin typeface="Times New Roman" pitchFamily="18" charset="0"/>
              </a:rPr>
              <a:t>Je to funkce, která umožňuje automaticky detekovat nové zařízení přidané do počítače a pokud možno je nainstalovat.</a:t>
            </a:r>
          </a:p>
          <a:p>
            <a:pPr eaLnBrk="1" hangingPunct="1">
              <a:spcBef>
                <a:spcPct val="50000"/>
              </a:spcBef>
              <a:buClr>
                <a:schemeClr val="hlink"/>
              </a:buClr>
              <a:buFont typeface="Symbol" pitchFamily="18" charset="2"/>
              <a:buChar char="¨"/>
              <a:defRPr/>
            </a:pPr>
            <a:r>
              <a:rPr lang="en-US" sz="2400" b="1">
                <a:latin typeface="Times New Roman" pitchFamily="18" charset="0"/>
              </a:rPr>
              <a:t>Základní deska, operační systém a zařízení musí podporovat tuto technologii.</a:t>
            </a:r>
            <a:endParaRPr lang="cs-CZ" sz="2400" b="1">
              <a:solidFill>
                <a:srgbClr val="00CC99"/>
              </a:solidFill>
              <a:effectLst>
                <a:outerShdw blurRad="38100" dist="38100" dir="2700000" algn="tl">
                  <a:srgbClr val="000000"/>
                </a:outerShdw>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BB08915-E770-479F-8B0B-822D70B975F7}"/>
              </a:ext>
            </a:extLst>
          </p:cNvPr>
          <p:cNvSpPr>
            <a:spLocks noChangeArrowheads="1"/>
          </p:cNvSpPr>
          <p:nvPr/>
        </p:nvSpPr>
        <p:spPr bwMode="auto">
          <a:xfrm>
            <a:off x="468313" y="0"/>
            <a:ext cx="8229600" cy="1143000"/>
          </a:xfrm>
          <a:prstGeom prst="rect">
            <a:avLst/>
          </a:prstGeom>
          <a:noFill/>
          <a:ln w="9525">
            <a:noFill/>
            <a:miter lim="800000"/>
            <a:headEnd/>
            <a:tailEnd/>
          </a:ln>
          <a:effectLst/>
        </p:spPr>
        <p:txBody>
          <a:bodyPr anchor="ctr"/>
          <a:lstStyle/>
          <a:p>
            <a:pPr eaLnBrk="1" hangingPunct="1">
              <a:defRPr/>
            </a:pPr>
            <a:r>
              <a:rPr lang="cs-CZ" sz="3200" b="1">
                <a:solidFill>
                  <a:srgbClr val="00CC99"/>
                </a:solidFill>
                <a:effectLst>
                  <a:outerShdw blurRad="38100" dist="38100" dir="2700000" algn="tl">
                    <a:srgbClr val="000000"/>
                  </a:outerShdw>
                </a:effectLst>
                <a:latin typeface="Arial" charset="0"/>
              </a:rPr>
              <a:t>Paměťová média</a:t>
            </a:r>
            <a:endParaRPr lang="cs-CZ" sz="3200" b="1" i="1" u="sng">
              <a:solidFill>
                <a:srgbClr val="FFFFCC"/>
              </a:solidFill>
              <a:effectLst>
                <a:outerShdw blurRad="38100" dist="38100" dir="2700000" algn="tl">
                  <a:srgbClr val="000000"/>
                </a:outerShdw>
              </a:effectLst>
              <a:latin typeface="Arial" charset="0"/>
            </a:endParaRPr>
          </a:p>
        </p:txBody>
      </p:sp>
      <p:sp>
        <p:nvSpPr>
          <p:cNvPr id="49155" name="Rectangle 3">
            <a:extLst>
              <a:ext uri="{FF2B5EF4-FFF2-40B4-BE49-F238E27FC236}">
                <a16:creationId xmlns:a16="http://schemas.microsoft.com/office/drawing/2014/main" id="{75CAD25B-B194-4C1B-AE50-D6151B017A7A}"/>
              </a:ext>
            </a:extLst>
          </p:cNvPr>
          <p:cNvSpPr>
            <a:spLocks noChangeArrowheads="1"/>
          </p:cNvSpPr>
          <p:nvPr/>
        </p:nvSpPr>
        <p:spPr bwMode="auto">
          <a:xfrm>
            <a:off x="4787900" y="1600200"/>
            <a:ext cx="3898900" cy="4525963"/>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Blip>
                <a:blip r:embed="rId2"/>
              </a:buBlip>
              <a:defRPr/>
            </a:pPr>
            <a:r>
              <a:rPr lang="cs-CZ" sz="2000">
                <a:effectLst>
                  <a:outerShdw blurRad="38100" dist="38100" dir="2700000" algn="tl">
                    <a:srgbClr val="FFFFFF"/>
                  </a:outerShdw>
                </a:effectLst>
                <a:latin typeface="Arial" charset="0"/>
              </a:rPr>
              <a:t>Základním ukládacím prostorem je pro nás v počítači </a:t>
            </a:r>
            <a:r>
              <a:rPr lang="cs-CZ" sz="2000">
                <a:solidFill>
                  <a:schemeClr val="hlink"/>
                </a:solidFill>
                <a:effectLst>
                  <a:outerShdw blurRad="38100" dist="38100" dir="2700000" algn="tl">
                    <a:srgbClr val="000000"/>
                  </a:outerShdw>
                </a:effectLst>
                <a:latin typeface="Arial" charset="0"/>
              </a:rPr>
              <a:t>pevný disk HDD</a:t>
            </a:r>
            <a:r>
              <a:rPr lang="cs-CZ" sz="2000">
                <a:effectLst>
                  <a:outerShdw blurRad="38100" dist="38100" dir="2700000" algn="tl">
                    <a:srgbClr val="FFFFFF"/>
                  </a:outerShdw>
                </a:effectLst>
                <a:latin typeface="Arial" charset="0"/>
              </a:rPr>
              <a:t>, pevný je proto, že nejde přenášet je pevně přidělán v PC. Na rozdíl od RAM má </a:t>
            </a:r>
            <a:r>
              <a:rPr lang="cs-CZ" sz="2000">
                <a:solidFill>
                  <a:schemeClr val="hlink"/>
                </a:solidFill>
                <a:effectLst>
                  <a:outerShdw blurRad="38100" dist="38100" dir="2700000" algn="tl">
                    <a:srgbClr val="000000"/>
                  </a:outerShdw>
                </a:effectLst>
                <a:latin typeface="Arial" charset="0"/>
              </a:rPr>
              <a:t>větší kapacitu</a:t>
            </a:r>
            <a:r>
              <a:rPr lang="cs-CZ" sz="2000">
                <a:effectLst>
                  <a:outerShdw blurRad="38100" dist="38100" dir="2700000" algn="tl">
                    <a:srgbClr val="FFFFFF"/>
                  </a:outerShdw>
                </a:effectLst>
                <a:latin typeface="Arial" charset="0"/>
              </a:rPr>
              <a:t>, je </a:t>
            </a:r>
            <a:r>
              <a:rPr lang="cs-CZ" sz="2000">
                <a:solidFill>
                  <a:schemeClr val="hlink"/>
                </a:solidFill>
                <a:effectLst>
                  <a:outerShdw blurRad="38100" dist="38100" dir="2700000" algn="tl">
                    <a:srgbClr val="000000"/>
                  </a:outerShdw>
                </a:effectLst>
                <a:latin typeface="Arial" charset="0"/>
              </a:rPr>
              <a:t>pomalejší </a:t>
            </a:r>
            <a:r>
              <a:rPr lang="cs-CZ" sz="2000">
                <a:effectLst>
                  <a:outerShdw blurRad="38100" dist="38100" dir="2700000" algn="tl">
                    <a:srgbClr val="FFFFFF"/>
                  </a:outerShdw>
                </a:effectLst>
                <a:latin typeface="Arial" charset="0"/>
              </a:rPr>
              <a:t>a </a:t>
            </a:r>
            <a:r>
              <a:rPr lang="cs-CZ" sz="2000">
                <a:solidFill>
                  <a:schemeClr val="hlink"/>
                </a:solidFill>
                <a:effectLst>
                  <a:outerShdw blurRad="38100" dist="38100" dir="2700000" algn="tl">
                    <a:srgbClr val="000000"/>
                  </a:outerShdw>
                </a:effectLst>
                <a:latin typeface="Arial" charset="0"/>
              </a:rPr>
              <a:t>po vypnutí počítače se nemaže</a:t>
            </a:r>
            <a:r>
              <a:rPr lang="cs-CZ" sz="2000">
                <a:effectLst>
                  <a:outerShdw blurRad="38100" dist="38100" dir="2700000" algn="tl">
                    <a:srgbClr val="FFFFFF"/>
                  </a:outerShdw>
                </a:effectLst>
                <a:latin typeface="Arial" charset="0"/>
              </a:rPr>
              <a:t>. Data jsou na něm tedy uchována „na pořád“. Dalšími zařízeními jsou přenosné paměti </a:t>
            </a:r>
            <a:r>
              <a:rPr lang="cs-CZ" sz="2000">
                <a:solidFill>
                  <a:schemeClr val="hlink"/>
                </a:solidFill>
                <a:effectLst>
                  <a:outerShdw blurRad="38100" dist="38100" dir="2700000" algn="tl">
                    <a:srgbClr val="000000"/>
                  </a:outerShdw>
                </a:effectLst>
                <a:latin typeface="Arial" charset="0"/>
              </a:rPr>
              <a:t>flash disky</a:t>
            </a:r>
            <a:r>
              <a:rPr lang="cs-CZ" sz="2000">
                <a:effectLst>
                  <a:outerShdw blurRad="38100" dist="38100" dir="2700000" algn="tl">
                    <a:srgbClr val="FFFFFF"/>
                  </a:outerShdw>
                </a:effectLst>
                <a:latin typeface="Arial" charset="0"/>
              </a:rPr>
              <a:t>, </a:t>
            </a:r>
            <a:r>
              <a:rPr lang="cs-CZ" sz="2000">
                <a:solidFill>
                  <a:schemeClr val="hlink"/>
                </a:solidFill>
                <a:effectLst>
                  <a:outerShdw blurRad="38100" dist="38100" dir="2700000" algn="tl">
                    <a:srgbClr val="000000"/>
                  </a:outerShdw>
                </a:effectLst>
                <a:latin typeface="Arial" charset="0"/>
              </a:rPr>
              <a:t>CD, DVD</a:t>
            </a:r>
            <a:r>
              <a:rPr lang="cs-CZ" sz="2000">
                <a:effectLst>
                  <a:outerShdw blurRad="38100" dist="38100" dir="2700000" algn="tl">
                    <a:srgbClr val="FFFFFF"/>
                  </a:outerShdw>
                </a:effectLst>
                <a:latin typeface="Arial" charset="0"/>
              </a:rPr>
              <a:t> a také </a:t>
            </a:r>
            <a:r>
              <a:rPr lang="cs-CZ" sz="2000">
                <a:solidFill>
                  <a:schemeClr val="hlink"/>
                </a:solidFill>
                <a:effectLst>
                  <a:outerShdw blurRad="38100" dist="38100" dir="2700000" algn="tl">
                    <a:srgbClr val="000000"/>
                  </a:outerShdw>
                </a:effectLst>
                <a:latin typeface="Arial" charset="0"/>
              </a:rPr>
              <a:t>paměťové karty</a:t>
            </a:r>
            <a:r>
              <a:rPr lang="cs-CZ" sz="2000">
                <a:effectLst>
                  <a:outerShdw blurRad="38100" dist="38100" dir="2700000" algn="tl">
                    <a:srgbClr val="FFFFFF"/>
                  </a:outerShdw>
                </a:effectLst>
                <a:latin typeface="Arial" charset="0"/>
              </a:rPr>
              <a:t> např. do fotoaparátů.</a:t>
            </a:r>
          </a:p>
        </p:txBody>
      </p:sp>
      <p:pic>
        <p:nvPicPr>
          <p:cNvPr id="40964" name="Picture 4" descr="HDD kopie">
            <a:extLst>
              <a:ext uri="{FF2B5EF4-FFF2-40B4-BE49-F238E27FC236}">
                <a16:creationId xmlns:a16="http://schemas.microsoft.com/office/drawing/2014/main" id="{015CD6DA-1B42-4B7E-9147-345AB2F18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0820">
            <a:off x="611188" y="1125538"/>
            <a:ext cx="25511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DVD kopie">
            <a:extLst>
              <a:ext uri="{FF2B5EF4-FFF2-40B4-BE49-F238E27FC236}">
                <a16:creationId xmlns:a16="http://schemas.microsoft.com/office/drawing/2014/main" id="{A24BC57C-04F3-4467-A12E-B345708A6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2205038"/>
            <a:ext cx="23034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Flash kopie">
            <a:extLst>
              <a:ext uri="{FF2B5EF4-FFF2-40B4-BE49-F238E27FC236}">
                <a16:creationId xmlns:a16="http://schemas.microsoft.com/office/drawing/2014/main" id="{6AB6A706-8F84-4014-AB8B-77362F5F6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61353">
            <a:off x="0" y="2492375"/>
            <a:ext cx="271303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XD kopie">
            <a:extLst>
              <a:ext uri="{FF2B5EF4-FFF2-40B4-BE49-F238E27FC236}">
                <a16:creationId xmlns:a16="http://schemas.microsoft.com/office/drawing/2014/main" id="{2C30BB7F-749C-494D-9B32-0247B28566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084763"/>
            <a:ext cx="1901825"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OLA195439_karty_short kopie">
            <a:extLst>
              <a:ext uri="{FF2B5EF4-FFF2-40B4-BE49-F238E27FC236}">
                <a16:creationId xmlns:a16="http://schemas.microsoft.com/office/drawing/2014/main" id="{8198801A-7B65-48DD-A057-279DB61920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42926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kingston_SD_2GB kopie">
            <a:extLst>
              <a:ext uri="{FF2B5EF4-FFF2-40B4-BE49-F238E27FC236}">
                <a16:creationId xmlns:a16="http://schemas.microsoft.com/office/drawing/2014/main" id="{CBAEB266-E971-4C59-BC34-76B4634009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988" y="4437063"/>
            <a:ext cx="1584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
            <a:extLst>
              <a:ext uri="{FF2B5EF4-FFF2-40B4-BE49-F238E27FC236}">
                <a16:creationId xmlns:a16="http://schemas.microsoft.com/office/drawing/2014/main" id="{AFD8A5F1-B08A-41EF-9C80-A9707778E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685800"/>
            <a:ext cx="23241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0">
            <a:extLst>
              <a:ext uri="{FF2B5EF4-FFF2-40B4-BE49-F238E27FC236}">
                <a16:creationId xmlns:a16="http://schemas.microsoft.com/office/drawing/2014/main" id="{E27BA8EF-3E46-4059-88C8-1FC627F64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59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DVD-RW">
            <a:extLst>
              <a:ext uri="{FF2B5EF4-FFF2-40B4-BE49-F238E27FC236}">
                <a16:creationId xmlns:a16="http://schemas.microsoft.com/office/drawing/2014/main" id="{48894B5E-E9B1-4A30-BB8F-18DC918B5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905000"/>
            <a:ext cx="3475038"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DC21C719-70A9-4EA8-85AB-6F5E15A6018D}"/>
              </a:ext>
            </a:extLst>
          </p:cNvPr>
          <p:cNvSpPr>
            <a:spLocks noGrp="1" noChangeArrowheads="1"/>
          </p:cNvSpPr>
          <p:nvPr>
            <p:ph type="title"/>
          </p:nvPr>
        </p:nvSpPr>
        <p:spPr>
          <a:xfrm>
            <a:off x="0" y="0"/>
            <a:ext cx="2386013" cy="490538"/>
          </a:xfrm>
        </p:spPr>
        <p:txBody>
          <a:bodyPr/>
          <a:lstStyle/>
          <a:p>
            <a:pPr algn="l" eaLnBrk="1" hangingPunct="1">
              <a:defRPr/>
            </a:pPr>
            <a:r>
              <a:rPr lang="cs-CZ" sz="2000" b="1">
                <a:solidFill>
                  <a:srgbClr val="00CC99"/>
                </a:solidFill>
                <a:effectLst>
                  <a:outerShdw blurRad="38100" dist="38100" dir="2700000" algn="tl">
                    <a:srgbClr val="000000"/>
                  </a:outerShdw>
                </a:effectLst>
              </a:rPr>
              <a:t>Mechaniky</a:t>
            </a:r>
            <a:endParaRPr lang="cs-CZ" sz="2000" b="1"/>
          </a:p>
        </p:txBody>
      </p:sp>
      <p:sp>
        <p:nvSpPr>
          <p:cNvPr id="41990" name="Text Box 5">
            <a:extLst>
              <a:ext uri="{FF2B5EF4-FFF2-40B4-BE49-F238E27FC236}">
                <a16:creationId xmlns:a16="http://schemas.microsoft.com/office/drawing/2014/main" id="{0144458F-FB91-4417-925B-44EDFEAB8040}"/>
              </a:ext>
            </a:extLst>
          </p:cNvPr>
          <p:cNvSpPr txBox="1">
            <a:spLocks noChangeArrowheads="1"/>
          </p:cNvSpPr>
          <p:nvPr/>
        </p:nvSpPr>
        <p:spPr bwMode="auto">
          <a:xfrm>
            <a:off x="0" y="914400"/>
            <a:ext cx="91440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Disketová mechanika FDD (Floppy Disk Drive) je nejstarším a dnes již po všech stránkách překonaným záznamovým komponentem. Nevýhodou je značná nespolehlivost a mizivá datová kapacita 1,44 MB. Většinou se používá pouze pro instalaci jednoduchých ovladačů, které občas bývají na tomto mediu uloženy. Pro chod počítače není mechanika FDD nezbytná.</a:t>
            </a:r>
          </a:p>
        </p:txBody>
      </p:sp>
      <p:sp>
        <p:nvSpPr>
          <p:cNvPr id="41991" name="Text Box 6">
            <a:extLst>
              <a:ext uri="{FF2B5EF4-FFF2-40B4-BE49-F238E27FC236}">
                <a16:creationId xmlns:a16="http://schemas.microsoft.com/office/drawing/2014/main" id="{B55B5510-ECD2-4569-AC97-3E57533E0720}"/>
              </a:ext>
            </a:extLst>
          </p:cNvPr>
          <p:cNvSpPr txBox="1">
            <a:spLocks noChangeArrowheads="1"/>
          </p:cNvSpPr>
          <p:nvPr/>
        </p:nvSpPr>
        <p:spPr bwMode="auto">
          <a:xfrm>
            <a:off x="533400" y="381000"/>
            <a:ext cx="326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Disketová mechanika FDD</a:t>
            </a:r>
            <a:endParaRPr lang="cs-CZ" altLang="cs-CZ" sz="2000" b="1"/>
          </a:p>
        </p:txBody>
      </p:sp>
      <p:sp>
        <p:nvSpPr>
          <p:cNvPr id="41992" name="Text Box 7">
            <a:extLst>
              <a:ext uri="{FF2B5EF4-FFF2-40B4-BE49-F238E27FC236}">
                <a16:creationId xmlns:a16="http://schemas.microsoft.com/office/drawing/2014/main" id="{B0D0D388-CCF3-4B80-822D-4A8FA979FA5F}"/>
              </a:ext>
            </a:extLst>
          </p:cNvPr>
          <p:cNvSpPr txBox="1">
            <a:spLocks noChangeArrowheads="1"/>
          </p:cNvSpPr>
          <p:nvPr/>
        </p:nvSpPr>
        <p:spPr bwMode="auto">
          <a:xfrm>
            <a:off x="381000" y="2895600"/>
            <a:ext cx="2497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Optické mechaniky</a:t>
            </a:r>
            <a:endParaRPr lang="cs-CZ" altLang="cs-CZ" sz="2000" b="1"/>
          </a:p>
        </p:txBody>
      </p:sp>
      <p:sp>
        <p:nvSpPr>
          <p:cNvPr id="41993" name="Text Box 8">
            <a:extLst>
              <a:ext uri="{FF2B5EF4-FFF2-40B4-BE49-F238E27FC236}">
                <a16:creationId xmlns:a16="http://schemas.microsoft.com/office/drawing/2014/main" id="{5CCB5AEC-5B33-4708-BE2B-56932758562B}"/>
              </a:ext>
            </a:extLst>
          </p:cNvPr>
          <p:cNvSpPr txBox="1">
            <a:spLocks noChangeArrowheads="1"/>
          </p:cNvSpPr>
          <p:nvPr/>
        </p:nvSpPr>
        <p:spPr bwMode="auto">
          <a:xfrm>
            <a:off x="0" y="3413125"/>
            <a:ext cx="922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Optické mechaniky používají laserový paprsek, který se při čtení od disku odráží, nebo do světlocitlivé vrstvy zaznamenává – vypaluje.</a:t>
            </a:r>
          </a:p>
          <a:p>
            <a:pPr eaLnBrk="1" hangingPunct="1">
              <a:spcBef>
                <a:spcPct val="0"/>
              </a:spcBef>
              <a:buClrTx/>
              <a:buFontTx/>
              <a:buNone/>
            </a:pPr>
            <a:r>
              <a:rPr lang="cs-CZ" altLang="cs-CZ" sz="2000" b="1"/>
              <a:t>   Přestože ani tyto mechaniky nejsou nezbytné pro vlastní chod počítače, jsou důležité při instalaci operačního systému a dalších programů.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913E3FE7-4CEA-4809-9F89-F4E939709684}"/>
              </a:ext>
            </a:extLst>
          </p:cNvPr>
          <p:cNvGraphicFramePr>
            <a:graphicFrameLocks noGrp="1"/>
          </p:cNvGraphicFramePr>
          <p:nvPr/>
        </p:nvGraphicFramePr>
        <p:xfrm>
          <a:off x="0" y="476250"/>
          <a:ext cx="9036051" cy="6743698"/>
        </p:xfrm>
        <a:graphic>
          <a:graphicData uri="http://schemas.openxmlformats.org/drawingml/2006/table">
            <a:tbl>
              <a:tblPr/>
              <a:tblGrid>
                <a:gridCol w="2719123">
                  <a:extLst>
                    <a:ext uri="{9D8B030D-6E8A-4147-A177-3AD203B41FA5}">
                      <a16:colId xmlns:a16="http://schemas.microsoft.com/office/drawing/2014/main" val="20000"/>
                    </a:ext>
                  </a:extLst>
                </a:gridCol>
                <a:gridCol w="2153646">
                  <a:extLst>
                    <a:ext uri="{9D8B030D-6E8A-4147-A177-3AD203B41FA5}">
                      <a16:colId xmlns:a16="http://schemas.microsoft.com/office/drawing/2014/main" val="20001"/>
                    </a:ext>
                  </a:extLst>
                </a:gridCol>
                <a:gridCol w="2153646">
                  <a:extLst>
                    <a:ext uri="{9D8B030D-6E8A-4147-A177-3AD203B41FA5}">
                      <a16:colId xmlns:a16="http://schemas.microsoft.com/office/drawing/2014/main" val="20002"/>
                    </a:ext>
                  </a:extLst>
                </a:gridCol>
                <a:gridCol w="2009636">
                  <a:extLst>
                    <a:ext uri="{9D8B030D-6E8A-4147-A177-3AD203B41FA5}">
                      <a16:colId xmlns:a16="http://schemas.microsoft.com/office/drawing/2014/main" val="20003"/>
                    </a:ext>
                  </a:extLst>
                </a:gridCol>
              </a:tblGrid>
              <a:tr h="324961">
                <a:tc>
                  <a:txBody>
                    <a:bodyPr/>
                    <a:lstStyle/>
                    <a:p>
                      <a:pPr algn="ctr"/>
                      <a:r>
                        <a:rPr lang="cs-CZ" sz="2000" dirty="0"/>
                        <a:t>Název</a:t>
                      </a:r>
                    </a:p>
                  </a:txBody>
                  <a:tcPr marL="20118" marR="35206"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2000"/>
                        <a:t>Kapacita</a:t>
                      </a:r>
                    </a:p>
                  </a:txBody>
                  <a:tcPr marL="20118" marR="35206"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2000"/>
                        <a:t>Experimentální</a:t>
                      </a:r>
                      <a:r>
                        <a:rPr lang="cs-CZ" sz="2000" baseline="30000"/>
                        <a:t>1</a:t>
                      </a:r>
                      <a:endParaRPr lang="cs-CZ" sz="2000"/>
                    </a:p>
                  </a:txBody>
                  <a:tcPr marL="20118" marR="35206"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cs-CZ" sz="2000"/>
                        <a:t>Roky</a:t>
                      </a:r>
                      <a:r>
                        <a:rPr lang="cs-CZ" sz="2000" baseline="30000"/>
                        <a:t>2</a:t>
                      </a:r>
                      <a:endParaRPr lang="cs-CZ" sz="2000"/>
                    </a:p>
                  </a:txBody>
                  <a:tcPr marL="20118" marR="35206"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r h="324961">
                <a:tc>
                  <a:txBody>
                    <a:bodyPr/>
                    <a:lstStyle/>
                    <a:p>
                      <a:r>
                        <a:rPr lang="cs-CZ" sz="2000" u="none" strike="noStrike" dirty="0">
                          <a:solidFill>
                            <a:srgbClr val="0B0080"/>
                          </a:solidFill>
                          <a:hlinkClick r:id="rId3" tooltip="Kompaktní disk"/>
                        </a:rPr>
                        <a:t>Kompaktní disk</a:t>
                      </a:r>
                      <a:r>
                        <a:rPr lang="cs-CZ" sz="2000" dirty="0"/>
                        <a:t> (CD)</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a:t>0.7-0.9GB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a:t>1981-dnešek</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2"/>
                  </a:ext>
                </a:extLst>
              </a:tr>
              <a:tr h="629801">
                <a:tc>
                  <a:txBody>
                    <a:bodyPr/>
                    <a:lstStyle/>
                    <a:p>
                      <a:r>
                        <a:rPr lang="cs-CZ" sz="2000" u="none" strike="noStrike" dirty="0">
                          <a:solidFill>
                            <a:srgbClr val="0B0080"/>
                          </a:solidFill>
                          <a:hlinkClick r:id="rId4" tooltip="DVD"/>
                        </a:rPr>
                        <a:t>Digital </a:t>
                      </a:r>
                      <a:r>
                        <a:rPr lang="cs-CZ" sz="2000" u="none" strike="noStrike" dirty="0" err="1">
                          <a:solidFill>
                            <a:srgbClr val="0B0080"/>
                          </a:solidFill>
                          <a:hlinkClick r:id="rId4" tooltip="DVD"/>
                        </a:rPr>
                        <a:t>Versatile</a:t>
                      </a:r>
                      <a:r>
                        <a:rPr lang="cs-CZ" sz="2000" u="none" strike="noStrike" dirty="0">
                          <a:solidFill>
                            <a:srgbClr val="0B0080"/>
                          </a:solidFill>
                          <a:hlinkClick r:id="rId4" tooltip="DVD"/>
                        </a:rPr>
                        <a:t> </a:t>
                      </a:r>
                      <a:r>
                        <a:rPr lang="cs-CZ" sz="2000" u="none" strike="noStrike" dirty="0" err="1">
                          <a:solidFill>
                            <a:srgbClr val="0B0080"/>
                          </a:solidFill>
                          <a:hlinkClick r:id="rId4" tooltip="DVD"/>
                        </a:rPr>
                        <a:t>Disc</a:t>
                      </a:r>
                      <a:r>
                        <a:rPr lang="cs-CZ" sz="2000" dirty="0"/>
                        <a:t> (DVD)</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a:t>4.7-17GB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1995-dnešek</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3"/>
                  </a:ext>
                </a:extLst>
              </a:tr>
              <a:tr h="324961">
                <a:tc>
                  <a:txBody>
                    <a:bodyPr/>
                    <a:lstStyle/>
                    <a:p>
                      <a:r>
                        <a:rPr lang="cs-CZ" sz="2000" u="none" strike="noStrike" dirty="0">
                          <a:solidFill>
                            <a:srgbClr val="0B0080"/>
                          </a:solidFill>
                          <a:hlinkClick r:id="rId5" tooltip="HD DVD"/>
                        </a:rPr>
                        <a:t>HD DVD</a:t>
                      </a:r>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15-51GB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1TB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a:t>2002-2008</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4"/>
                  </a:ext>
                </a:extLst>
              </a:tr>
              <a:tr h="324961">
                <a:tc>
                  <a:txBody>
                    <a:bodyPr/>
                    <a:lstStyle/>
                    <a:p>
                      <a:r>
                        <a:rPr lang="cs-CZ" sz="2000" u="none" strike="noStrike" dirty="0" err="1">
                          <a:solidFill>
                            <a:srgbClr val="0B0080"/>
                          </a:solidFill>
                          <a:hlinkClick r:id="rId6" tooltip="Blu-ray"/>
                        </a:rPr>
                        <a:t>Blu</a:t>
                      </a:r>
                      <a:r>
                        <a:rPr lang="cs-CZ" sz="2000" u="none" strike="noStrike" dirty="0">
                          <a:solidFill>
                            <a:srgbClr val="0B0080"/>
                          </a:solidFill>
                          <a:hlinkClick r:id="rId6" tooltip="Blu-ray"/>
                        </a:rPr>
                        <a:t>-</a:t>
                      </a:r>
                      <a:r>
                        <a:rPr lang="cs-CZ" sz="2000" u="none" strike="noStrike" dirty="0" err="1">
                          <a:solidFill>
                            <a:srgbClr val="0B0080"/>
                          </a:solidFill>
                          <a:hlinkClick r:id="rId6" tooltip="Blu-ray"/>
                        </a:rPr>
                        <a:t>ray</a:t>
                      </a:r>
                      <a:r>
                        <a:rPr lang="cs-CZ" sz="2000" u="none" strike="noStrike" dirty="0">
                          <a:solidFill>
                            <a:srgbClr val="0B0080"/>
                          </a:solidFill>
                          <a:hlinkClick r:id="rId6" tooltip="Blu-ray"/>
                        </a:rPr>
                        <a:t> disk</a:t>
                      </a:r>
                      <a:r>
                        <a:rPr lang="cs-CZ" sz="2000" dirty="0"/>
                        <a:t> (BD)</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25-128GB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400GB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2002-dnešek</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5"/>
                  </a:ext>
                </a:extLst>
              </a:tr>
              <a:tr h="629801">
                <a:tc>
                  <a:txBody>
                    <a:bodyPr/>
                    <a:lstStyle/>
                    <a:p>
                      <a:r>
                        <a:rPr lang="cs-CZ" sz="2000" u="none" strike="noStrike" dirty="0" err="1">
                          <a:solidFill>
                            <a:srgbClr val="0B0080"/>
                          </a:solidFill>
                          <a:hlinkClick r:id="rId7" tooltip="HVD"/>
                        </a:rPr>
                        <a:t>Holographic</a:t>
                      </a:r>
                      <a:r>
                        <a:rPr lang="cs-CZ" sz="2000" u="none" strike="noStrike" dirty="0">
                          <a:solidFill>
                            <a:srgbClr val="0B0080"/>
                          </a:solidFill>
                          <a:hlinkClick r:id="rId7" tooltip="HVD"/>
                        </a:rPr>
                        <a:t> </a:t>
                      </a:r>
                      <a:r>
                        <a:rPr lang="cs-CZ" sz="2000" u="none" strike="noStrike" dirty="0" err="1">
                          <a:solidFill>
                            <a:srgbClr val="0B0080"/>
                          </a:solidFill>
                          <a:hlinkClick r:id="rId7" tooltip="HVD"/>
                        </a:rPr>
                        <a:t>Versatile</a:t>
                      </a:r>
                      <a:r>
                        <a:rPr lang="cs-CZ" sz="2000" u="none" strike="noStrike" dirty="0">
                          <a:solidFill>
                            <a:srgbClr val="0B0080"/>
                          </a:solidFill>
                          <a:hlinkClick r:id="rId7" tooltip="HVD"/>
                        </a:rPr>
                        <a:t> </a:t>
                      </a:r>
                      <a:r>
                        <a:rPr lang="cs-CZ" sz="2000" u="none" strike="noStrike" dirty="0" err="1">
                          <a:solidFill>
                            <a:srgbClr val="0B0080"/>
                          </a:solidFill>
                          <a:hlinkClick r:id="rId7" tooltip="HVD"/>
                        </a:rPr>
                        <a:t>Disc</a:t>
                      </a:r>
                      <a:r>
                        <a:rPr lang="cs-CZ" sz="2000" dirty="0"/>
                        <a:t> (HVD)</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6.0TB</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2004-dnešek</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6"/>
                  </a:ext>
                </a:extLst>
              </a:tr>
              <a:tr h="934642">
                <a:tc>
                  <a:txBody>
                    <a:bodyPr/>
                    <a:lstStyle/>
                    <a:p>
                      <a:r>
                        <a:rPr lang="cs-CZ" sz="2000" u="none" strike="noStrike" dirty="0">
                          <a:solidFill>
                            <a:srgbClr val="A55858"/>
                          </a:solidFill>
                          <a:hlinkClick r:id="rId8" tooltip="M-DISC (stránka neexistuje)"/>
                        </a:rPr>
                        <a:t>M-DISC</a:t>
                      </a:r>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4,7 GB (DVD </a:t>
                      </a:r>
                      <a:r>
                        <a:rPr lang="cs-CZ" sz="2000" dirty="0" err="1"/>
                        <a:t>format</a:t>
                      </a:r>
                      <a:r>
                        <a:rPr lang="cs-CZ" sz="2000" dirty="0"/>
                        <a:t>), 25 GB (</a:t>
                      </a:r>
                      <a:r>
                        <a:rPr lang="cs-CZ" sz="2000" dirty="0" err="1"/>
                        <a:t>Blu</a:t>
                      </a:r>
                      <a:r>
                        <a:rPr lang="cs-CZ" sz="2000" dirty="0"/>
                        <a:t>-</a:t>
                      </a:r>
                      <a:r>
                        <a:rPr lang="cs-CZ" sz="2000" dirty="0" err="1"/>
                        <a:t>ray</a:t>
                      </a:r>
                      <a:r>
                        <a:rPr lang="cs-CZ" sz="2000" dirty="0"/>
                        <a:t> </a:t>
                      </a:r>
                      <a:r>
                        <a:rPr lang="cs-CZ" sz="2000" dirty="0" err="1"/>
                        <a:t>format</a:t>
                      </a:r>
                      <a:r>
                        <a:rPr lang="cs-CZ" sz="2000" dirty="0"/>
                        <a:t>)</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cs-CZ" sz="2000" dirty="0"/>
                        <a:t>2009-dnešek</a:t>
                      </a:r>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7"/>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8"/>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9"/>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0"/>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1"/>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2"/>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3"/>
                  </a:ext>
                </a:extLst>
              </a:tr>
              <a:tr h="324961">
                <a:tc>
                  <a:txBody>
                    <a:bodyPr/>
                    <a:lstStyle/>
                    <a:p>
                      <a:endParaRPr lang="en-US"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4"/>
                  </a:ext>
                </a:extLst>
              </a:tr>
              <a:tr h="324961">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5"/>
                  </a:ext>
                </a:extLst>
              </a:tr>
              <a:tr h="324961">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cs-CZ" sz="2000" dirty="0"/>
                    </a:p>
                  </a:txBody>
                  <a:tcPr marL="20118" marR="20118" marT="10060" marB="1006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16"/>
                  </a:ext>
                </a:extLst>
              </a:tr>
            </a:tbl>
          </a:graphicData>
        </a:graphic>
      </p:graphicFrame>
      <p:sp>
        <p:nvSpPr>
          <p:cNvPr id="43102" name="Rectangle 2">
            <a:extLst>
              <a:ext uri="{FF2B5EF4-FFF2-40B4-BE49-F238E27FC236}">
                <a16:creationId xmlns:a16="http://schemas.microsoft.com/office/drawing/2014/main" id="{2AD8CE7A-7AD0-4975-A487-A20F761314EA}"/>
              </a:ext>
            </a:extLst>
          </p:cNvPr>
          <p:cNvSpPr>
            <a:spLocks noChangeArrowheads="1"/>
          </p:cNvSpPr>
          <p:nvPr/>
        </p:nvSpPr>
        <p:spPr bwMode="auto">
          <a:xfrm>
            <a:off x="0" y="20638"/>
            <a:ext cx="5811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7610" rIns="0" bIns="0" anchor="ctr">
            <a:spAutoFit/>
          </a:bodyPr>
          <a:lstStyle>
            <a:lvl1pPr>
              <a:spcBef>
                <a:spcPct val="20000"/>
              </a:spcBef>
              <a:buClr>
                <a:schemeClr val="hlink"/>
              </a:buClr>
              <a:buFont typeface="Wingdings" panose="05000000000000000000" pitchFamily="2" charset="2"/>
              <a:buBlip>
                <a:blip r:embed="rId9"/>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9"/>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9"/>
              </a:buBlip>
              <a:defRPr sz="2000">
                <a:solidFill>
                  <a:schemeClr val="tx1"/>
                </a:solidFill>
                <a:latin typeface="Arial" panose="020B0604020202020204" pitchFamily="34" charset="0"/>
              </a:defRPr>
            </a:lvl9pPr>
          </a:lstStyle>
          <a:p>
            <a:pPr>
              <a:spcBef>
                <a:spcPct val="0"/>
              </a:spcBef>
              <a:buClrTx/>
              <a:buFontTx/>
              <a:buNone/>
            </a:pPr>
            <a:r>
              <a:rPr lang="cs-CZ" altLang="cs-CZ" sz="2400" b="1">
                <a:solidFill>
                  <a:srgbClr val="000000"/>
                </a:solidFill>
              </a:rPr>
              <a:t>Přehled některých typů optických disků</a:t>
            </a:r>
            <a:endParaRPr lang="cs-CZ" altLang="cs-CZ"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4/43/USB_2.0_and_3.0_connectors.png">
            <a:extLst>
              <a:ext uri="{FF2B5EF4-FFF2-40B4-BE49-F238E27FC236}">
                <a16:creationId xmlns:a16="http://schemas.microsoft.com/office/drawing/2014/main" id="{3AE43D51-11EA-44B6-98B6-1BEAC378F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81000"/>
            <a:ext cx="864235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Obdélník 1">
            <a:extLst>
              <a:ext uri="{FF2B5EF4-FFF2-40B4-BE49-F238E27FC236}">
                <a16:creationId xmlns:a16="http://schemas.microsoft.com/office/drawing/2014/main" id="{BF05B23A-AFFD-45BF-8B03-E80F9D459D46}"/>
              </a:ext>
            </a:extLst>
          </p:cNvPr>
          <p:cNvSpPr>
            <a:spLocks noChangeArrowheads="1"/>
          </p:cNvSpPr>
          <p:nvPr/>
        </p:nvSpPr>
        <p:spPr bwMode="auto">
          <a:xfrm>
            <a:off x="3948113" y="55308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t>Autor: Milos634 – Vlastní dílo, CC BY-SA 4.0, https://commons.wikimedia.org/w/index.php?curid=42694553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6699C956-6F3A-46FA-AC57-19C3597F4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4329113"/>
            <a:ext cx="337185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a:extLst>
              <a:ext uri="{FF2B5EF4-FFF2-40B4-BE49-F238E27FC236}">
                <a16:creationId xmlns:a16="http://schemas.microsoft.com/office/drawing/2014/main" id="{A939B6D5-21F6-40E2-B6CE-8627507C3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5907BDF0-2CAD-40E7-A8C1-D34BEAFE1E9E}"/>
              </a:ext>
            </a:extLst>
          </p:cNvPr>
          <p:cNvSpPr>
            <a:spLocks noChangeArrowheads="1"/>
          </p:cNvSpPr>
          <p:nvPr/>
        </p:nvSpPr>
        <p:spPr bwMode="auto">
          <a:xfrm>
            <a:off x="0" y="1066800"/>
            <a:ext cx="6934200" cy="4114800"/>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chemeClr val="hlink"/>
              </a:buClr>
              <a:buFont typeface="Wingdings" pitchFamily="2" charset="2"/>
              <a:buBlip>
                <a:blip r:embed="rId4"/>
              </a:buBlip>
              <a:defRPr/>
            </a:pPr>
            <a:r>
              <a:rPr lang="cs-CZ" sz="2800" b="1" dirty="0">
                <a:effectLst>
                  <a:outerShdw blurRad="38100" dist="38100" dir="2700000" algn="tl">
                    <a:srgbClr val="FFFFFF"/>
                  </a:outerShdw>
                </a:effectLst>
                <a:latin typeface="Arial" charset="0"/>
              </a:rPr>
              <a:t>BD-ROM, BD-R, BD-RE</a:t>
            </a:r>
          </a:p>
          <a:p>
            <a:pPr marL="342900" indent="-342900" eaLnBrk="1" hangingPunct="1">
              <a:spcBef>
                <a:spcPct val="20000"/>
              </a:spcBef>
              <a:buClr>
                <a:schemeClr val="hlink"/>
              </a:buClr>
              <a:buFont typeface="Wingdings" pitchFamily="2" charset="2"/>
              <a:buBlip>
                <a:blip r:embed="rId4"/>
              </a:buBlip>
              <a:defRPr/>
            </a:pPr>
            <a:r>
              <a:rPr lang="cs-CZ" sz="2400" b="1" dirty="0">
                <a:effectLst>
                  <a:outerShdw blurRad="38100" dist="38100" dir="2700000" algn="tl">
                    <a:srgbClr val="FFFFFF"/>
                  </a:outerShdw>
                </a:effectLst>
                <a:latin typeface="Arial" charset="0"/>
              </a:rPr>
              <a:t>laserové světlo s vlnovou délkou 405 </a:t>
            </a:r>
            <a:r>
              <a:rPr lang="cs-CZ" sz="2400" b="1" dirty="0" err="1">
                <a:effectLst>
                  <a:outerShdw blurRad="38100" dist="38100" dir="2700000" algn="tl">
                    <a:srgbClr val="FFFFFF"/>
                  </a:outerShdw>
                </a:effectLst>
                <a:latin typeface="Arial" charset="0"/>
              </a:rPr>
              <a:t>nm</a:t>
            </a:r>
            <a:r>
              <a:rPr lang="cs-CZ" sz="2400" b="1" dirty="0">
                <a:effectLst>
                  <a:outerShdw blurRad="38100" dist="38100" dir="2700000" algn="tl">
                    <a:srgbClr val="FFFFFF"/>
                  </a:outerShdw>
                </a:effectLst>
                <a:latin typeface="Arial" charset="0"/>
              </a:rPr>
              <a:t> - modrý paprsek</a:t>
            </a:r>
          </a:p>
          <a:p>
            <a:pPr marL="742950" lvl="1" indent="-285750" eaLnBrk="1" hangingPunct="1">
              <a:spcBef>
                <a:spcPct val="20000"/>
              </a:spcBef>
              <a:buClr>
                <a:schemeClr val="folHlink"/>
              </a:buClr>
              <a:buSzPct val="50000"/>
              <a:buFont typeface="Wingdings" pitchFamily="2" charset="2"/>
              <a:buNone/>
              <a:defRPr/>
            </a:pPr>
            <a:r>
              <a:rPr lang="cs-CZ" sz="2000" b="1" dirty="0">
                <a:effectLst>
                  <a:outerShdw blurRad="38100" dist="38100" dir="2700000" algn="tl">
                    <a:srgbClr val="FFFFFF"/>
                  </a:outerShdw>
                </a:effectLst>
                <a:latin typeface="Arial" charset="0"/>
              </a:rPr>
              <a:t>(CD -  vlnová délka 785 </a:t>
            </a:r>
            <a:r>
              <a:rPr lang="cs-CZ" sz="2000" b="1" dirty="0" err="1">
                <a:effectLst>
                  <a:outerShdw blurRad="38100" dist="38100" dir="2700000" algn="tl">
                    <a:srgbClr val="FFFFFF"/>
                  </a:outerShdw>
                </a:effectLst>
                <a:latin typeface="Arial" charset="0"/>
              </a:rPr>
              <a:t>nm</a:t>
            </a:r>
            <a:r>
              <a:rPr lang="cs-CZ" sz="2000" b="1" dirty="0">
                <a:effectLst>
                  <a:outerShdw blurRad="38100" dist="38100" dir="2700000" algn="tl">
                    <a:srgbClr val="FFFFFF"/>
                  </a:outerShdw>
                </a:effectLst>
                <a:latin typeface="Arial" charset="0"/>
              </a:rPr>
              <a:t> - červený paprsek,</a:t>
            </a:r>
          </a:p>
          <a:p>
            <a:pPr marL="742950" lvl="1" indent="-285750" eaLnBrk="1" hangingPunct="1">
              <a:spcBef>
                <a:spcPct val="20000"/>
              </a:spcBef>
              <a:buClr>
                <a:schemeClr val="folHlink"/>
              </a:buClr>
              <a:buSzPct val="50000"/>
              <a:buFont typeface="Wingdings" pitchFamily="2" charset="2"/>
              <a:buNone/>
              <a:defRPr/>
            </a:pPr>
            <a:r>
              <a:rPr lang="cs-CZ" sz="2000" b="1" dirty="0">
                <a:effectLst>
                  <a:outerShdw blurRad="38100" dist="38100" dir="2700000" algn="tl">
                    <a:srgbClr val="FFFFFF"/>
                  </a:outerShdw>
                </a:effectLst>
                <a:latin typeface="Arial" charset="0"/>
              </a:rPr>
              <a:t> DVD - vlnová délka 660nm)</a:t>
            </a:r>
          </a:p>
          <a:p>
            <a:pPr marL="342900" indent="-342900" eaLnBrk="1" hangingPunct="1">
              <a:spcBef>
                <a:spcPct val="20000"/>
              </a:spcBef>
              <a:buClr>
                <a:schemeClr val="hlink"/>
              </a:buClr>
              <a:buFont typeface="Wingdings" pitchFamily="2" charset="2"/>
              <a:buBlip>
                <a:blip r:embed="rId4"/>
              </a:buBlip>
              <a:defRPr/>
            </a:pPr>
            <a:r>
              <a:rPr lang="cs-CZ" sz="2400" b="1" dirty="0">
                <a:effectLst>
                  <a:outerShdw blurRad="38100" dist="38100" dir="2700000" algn="tl">
                    <a:srgbClr val="FFFFFF"/>
                  </a:outerShdw>
                </a:effectLst>
                <a:latin typeface="Arial" charset="0"/>
              </a:rPr>
              <a:t>data ukládána do kružnice 0,1 mm pod povrch disku</a:t>
            </a:r>
          </a:p>
          <a:p>
            <a:pPr marL="342900" indent="-342900" eaLnBrk="1" hangingPunct="1">
              <a:spcBef>
                <a:spcPct val="20000"/>
              </a:spcBef>
              <a:buClr>
                <a:schemeClr val="hlink"/>
              </a:buClr>
              <a:buFont typeface="Wingdings" pitchFamily="2" charset="2"/>
              <a:buBlip>
                <a:blip r:embed="rId4"/>
              </a:buBlip>
              <a:defRPr/>
            </a:pPr>
            <a:r>
              <a:rPr lang="cs-CZ" sz="2400" b="1" dirty="0">
                <a:effectLst>
                  <a:outerShdw blurRad="38100" dist="38100" dir="2700000" algn="tl">
                    <a:srgbClr val="FFFFFF"/>
                  </a:outerShdw>
                </a:effectLst>
                <a:latin typeface="Arial" charset="0"/>
              </a:rPr>
              <a:t>kapacita </a:t>
            </a:r>
            <a:r>
              <a:rPr lang="cs-CZ" sz="2400" b="1" dirty="0">
                <a:solidFill>
                  <a:schemeClr val="hlink"/>
                </a:solidFill>
                <a:effectLst>
                  <a:outerShdw blurRad="38100" dist="38100" dir="2700000" algn="tl">
                    <a:srgbClr val="000000"/>
                  </a:outerShdw>
                </a:effectLst>
                <a:latin typeface="Arial" charset="0"/>
              </a:rPr>
              <a:t>25 GB</a:t>
            </a:r>
            <a:r>
              <a:rPr lang="cs-CZ" sz="2400" b="1" dirty="0">
                <a:effectLst>
                  <a:outerShdw blurRad="38100" dist="38100" dir="2700000" algn="tl">
                    <a:srgbClr val="FFFFFF"/>
                  </a:outerShdw>
                </a:effectLst>
                <a:latin typeface="Arial" charset="0"/>
              </a:rPr>
              <a:t> (záznam může být všech do dvou vrstev na obě strany disku, tj. </a:t>
            </a:r>
            <a:r>
              <a:rPr lang="cs-CZ" sz="2400" b="1" dirty="0" err="1">
                <a:effectLst>
                  <a:outerShdw blurRad="38100" dist="38100" dir="2700000" algn="tl">
                    <a:srgbClr val="FFFFFF"/>
                  </a:outerShdw>
                </a:effectLst>
                <a:latin typeface="Arial" charset="0"/>
              </a:rPr>
              <a:t>max</a:t>
            </a:r>
            <a:r>
              <a:rPr lang="cs-CZ" sz="2400" b="1" dirty="0">
                <a:effectLst>
                  <a:outerShdw blurRad="38100" dist="38100" dir="2700000" algn="tl">
                    <a:srgbClr val="FFFFFF"/>
                  </a:outerShdw>
                </a:effectLst>
                <a:latin typeface="Arial" charset="0"/>
              </a:rPr>
              <a:t> 100 GB, možná rozšiřitelnost až na 8 vrstev = </a:t>
            </a:r>
            <a:r>
              <a:rPr lang="cs-CZ" sz="2400" b="1" dirty="0">
                <a:solidFill>
                  <a:schemeClr val="hlink"/>
                </a:solidFill>
                <a:effectLst>
                  <a:outerShdw blurRad="38100" dist="38100" dir="2700000" algn="tl">
                    <a:srgbClr val="000000"/>
                  </a:outerShdw>
                </a:effectLst>
                <a:latin typeface="Arial" charset="0"/>
              </a:rPr>
              <a:t>až 200 GB</a:t>
            </a:r>
            <a:r>
              <a:rPr lang="cs-CZ" sz="2400" b="1" dirty="0">
                <a:effectLst>
                  <a:outerShdw blurRad="38100" dist="38100" dir="2700000" algn="tl">
                    <a:srgbClr val="FFFFFF"/>
                  </a:outerShdw>
                </a:effectLst>
                <a:latin typeface="Arial" charset="0"/>
              </a:rPr>
              <a:t> dat)</a:t>
            </a:r>
          </a:p>
          <a:p>
            <a:pPr marL="342900" indent="-342900" eaLnBrk="1" hangingPunct="1">
              <a:spcBef>
                <a:spcPct val="20000"/>
              </a:spcBef>
              <a:buClr>
                <a:schemeClr val="hlink"/>
              </a:buClr>
              <a:buFont typeface="Wingdings" pitchFamily="2" charset="2"/>
              <a:buBlip>
                <a:blip r:embed="rId4"/>
              </a:buBlip>
              <a:defRPr/>
            </a:pPr>
            <a:r>
              <a:rPr lang="cs-CZ" sz="2400" b="1" dirty="0">
                <a:effectLst>
                  <a:outerShdw blurRad="38100" dist="38100" dir="2700000" algn="tl">
                    <a:srgbClr val="FFFFFF"/>
                  </a:outerShdw>
                </a:effectLst>
                <a:latin typeface="Arial" charset="0"/>
              </a:rPr>
              <a:t>lze vyrobit hybridní disk s DVD a </a:t>
            </a:r>
            <a:r>
              <a:rPr lang="cs-CZ" sz="2400" b="1" dirty="0" err="1">
                <a:effectLst>
                  <a:outerShdw blurRad="38100" dist="38100" dir="2700000" algn="tl">
                    <a:srgbClr val="FFFFFF"/>
                  </a:outerShdw>
                </a:effectLst>
                <a:latin typeface="Arial" charset="0"/>
              </a:rPr>
              <a:t>Blu</a:t>
            </a:r>
            <a:r>
              <a:rPr lang="cs-CZ" sz="2400" b="1" dirty="0">
                <a:effectLst>
                  <a:outerShdw blurRad="38100" dist="38100" dir="2700000" algn="tl">
                    <a:srgbClr val="FFFFFF"/>
                  </a:outerShdw>
                </a:effectLst>
                <a:latin typeface="Arial" charset="0"/>
              </a:rPr>
              <a:t>-</a:t>
            </a:r>
            <a:r>
              <a:rPr lang="cs-CZ" sz="2400" b="1" dirty="0" err="1">
                <a:effectLst>
                  <a:outerShdw blurRad="38100" dist="38100" dir="2700000" algn="tl">
                    <a:srgbClr val="FFFFFF"/>
                  </a:outerShdw>
                </a:effectLst>
                <a:latin typeface="Arial" charset="0"/>
              </a:rPr>
              <a:t>ray</a:t>
            </a:r>
            <a:r>
              <a:rPr lang="cs-CZ" sz="2400" b="1" dirty="0">
                <a:effectLst>
                  <a:outerShdw blurRad="38100" dist="38100" dir="2700000" algn="tl">
                    <a:srgbClr val="FFFFFF"/>
                  </a:outerShdw>
                </a:effectLst>
                <a:latin typeface="Arial" charset="0"/>
              </a:rPr>
              <a:t> záznamem</a:t>
            </a:r>
          </a:p>
          <a:p>
            <a:pPr marL="342900" indent="-342900" eaLnBrk="1" hangingPunct="1">
              <a:spcBef>
                <a:spcPct val="20000"/>
              </a:spcBef>
              <a:buClr>
                <a:schemeClr val="hlink"/>
              </a:buClr>
              <a:buFont typeface="Wingdings" pitchFamily="2" charset="2"/>
              <a:buBlip>
                <a:blip r:embed="rId4"/>
              </a:buBlip>
              <a:defRPr/>
            </a:pPr>
            <a:r>
              <a:rPr lang="cs-CZ" sz="2400" b="1" dirty="0">
                <a:effectLst>
                  <a:outerShdw blurRad="38100" dist="38100" dir="2700000" algn="tl">
                    <a:srgbClr val="FFFFFF"/>
                  </a:outerShdw>
                </a:effectLst>
                <a:latin typeface="Arial" charset="0"/>
              </a:rPr>
              <a:t>rozdělení na regiony</a:t>
            </a:r>
          </a:p>
          <a:p>
            <a:pPr marL="742950" lvl="1" indent="-285750" eaLnBrk="1" hangingPunct="1">
              <a:spcBef>
                <a:spcPct val="20000"/>
              </a:spcBef>
              <a:buClr>
                <a:schemeClr val="folHlink"/>
              </a:buClr>
              <a:buSzPct val="50000"/>
              <a:buFont typeface="Wingdings" pitchFamily="2" charset="2"/>
              <a:buChar char="n"/>
              <a:defRPr/>
            </a:pPr>
            <a:endParaRPr lang="cs-CZ" sz="2000" b="1" dirty="0">
              <a:effectLst>
                <a:outerShdw blurRad="38100" dist="38100" dir="2700000" algn="tl">
                  <a:srgbClr val="FFFFFF"/>
                </a:outerShdw>
              </a:effectLst>
              <a:latin typeface="Arial" charset="0"/>
            </a:endParaRPr>
          </a:p>
        </p:txBody>
      </p:sp>
      <p:sp>
        <p:nvSpPr>
          <p:cNvPr id="50178" name="Rectangle 2">
            <a:extLst>
              <a:ext uri="{FF2B5EF4-FFF2-40B4-BE49-F238E27FC236}">
                <a16:creationId xmlns:a16="http://schemas.microsoft.com/office/drawing/2014/main" id="{9FF63299-03D5-4410-8392-52E04C62F28B}"/>
              </a:ext>
            </a:extLst>
          </p:cNvPr>
          <p:cNvSpPr>
            <a:spLocks noChangeArrowheads="1"/>
          </p:cNvSpPr>
          <p:nvPr/>
        </p:nvSpPr>
        <p:spPr bwMode="auto">
          <a:xfrm>
            <a:off x="609600" y="228600"/>
            <a:ext cx="7772400" cy="838200"/>
          </a:xfrm>
          <a:prstGeom prst="rect">
            <a:avLst/>
          </a:prstGeom>
          <a:noFill/>
          <a:ln w="9525">
            <a:noFill/>
            <a:miter lim="800000"/>
            <a:headEnd/>
            <a:tailEnd/>
          </a:ln>
          <a:effectLst/>
        </p:spPr>
        <p:txBody>
          <a:bodyPr lIns="92075" tIns="46038" rIns="92075" bIns="46038" anchor="ctr"/>
          <a:lstStyle/>
          <a:p>
            <a:pPr algn="ctr" eaLnBrk="1" hangingPunct="1">
              <a:defRPr/>
            </a:pPr>
            <a:r>
              <a:rPr lang="cs-CZ" sz="4400">
                <a:solidFill>
                  <a:srgbClr val="00CC99"/>
                </a:solidFill>
                <a:effectLst>
                  <a:outerShdw blurRad="38100" dist="38100" dir="2700000" algn="tl">
                    <a:srgbClr val="000000"/>
                  </a:outerShdw>
                </a:effectLst>
                <a:latin typeface="Arial" charset="0"/>
              </a:rPr>
              <a:t>Blu-ray</a:t>
            </a:r>
            <a:endParaRPr lang="cs-CZ" sz="4400">
              <a:solidFill>
                <a:schemeClr val="tx2"/>
              </a:solidFill>
              <a:effectLst>
                <a:outerShdw blurRad="38100" dist="38100" dir="2700000" algn="tl">
                  <a:srgbClr val="FFFFFF"/>
                </a:outerShdw>
              </a:effectLst>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a:extLst>
              <a:ext uri="{FF2B5EF4-FFF2-40B4-BE49-F238E27FC236}">
                <a16:creationId xmlns:a16="http://schemas.microsoft.com/office/drawing/2014/main" id="{DA6C2553-5524-46ED-BB87-892782006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114800"/>
            <a:ext cx="75438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0">
            <a:extLst>
              <a:ext uri="{FF2B5EF4-FFF2-40B4-BE49-F238E27FC236}">
                <a16:creationId xmlns:a16="http://schemas.microsoft.com/office/drawing/2014/main" id="{3D9D9FFA-7700-477D-BE6A-6B1FAFE59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28194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a:extLst>
              <a:ext uri="{FF2B5EF4-FFF2-40B4-BE49-F238E27FC236}">
                <a16:creationId xmlns:a16="http://schemas.microsoft.com/office/drawing/2014/main" id="{91E3F486-2E83-4D75-9AF2-7F12058D3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0"/>
            <a:ext cx="3524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a:extLst>
              <a:ext uri="{FF2B5EF4-FFF2-40B4-BE49-F238E27FC236}">
                <a16:creationId xmlns:a16="http://schemas.microsoft.com/office/drawing/2014/main" id="{2C2DCBE5-CDA1-45FB-93A8-38CAE6C1A69F}"/>
              </a:ext>
            </a:extLst>
          </p:cNvPr>
          <p:cNvSpPr txBox="1">
            <a:spLocks noChangeArrowheads="1"/>
          </p:cNvSpPr>
          <p:nvPr/>
        </p:nvSpPr>
        <p:spPr bwMode="auto">
          <a:xfrm>
            <a:off x="228600" y="533400"/>
            <a:ext cx="2157413" cy="457200"/>
          </a:xfrm>
          <a:prstGeom prst="rect">
            <a:avLst/>
          </a:prstGeom>
          <a:noFill/>
          <a:ln w="9525">
            <a:noFill/>
            <a:miter lim="800000"/>
            <a:headEnd/>
            <a:tailEnd/>
          </a:ln>
          <a:effectLst/>
        </p:spPr>
        <p:txBody>
          <a:bodyPr wrap="none">
            <a:spAutoFit/>
          </a:bodyPr>
          <a:lstStyle/>
          <a:p>
            <a:pPr eaLnBrk="1" hangingPunct="1">
              <a:defRPr/>
            </a:pPr>
            <a:r>
              <a:rPr lang="cs-CZ" sz="2400" b="1">
                <a:solidFill>
                  <a:srgbClr val="00CC99"/>
                </a:solidFill>
                <a:effectLst>
                  <a:outerShdw blurRad="38100" dist="38100" dir="2700000" algn="tl">
                    <a:srgbClr val="000000"/>
                  </a:outerShdw>
                </a:effectLst>
                <a:latin typeface="Times New Roman" pitchFamily="18" charset="0"/>
              </a:rPr>
              <a:t>Zdroj napájení</a:t>
            </a:r>
          </a:p>
        </p:txBody>
      </p:sp>
      <p:pic>
        <p:nvPicPr>
          <p:cNvPr id="46086" name="Picture 6">
            <a:extLst>
              <a:ext uri="{FF2B5EF4-FFF2-40B4-BE49-F238E27FC236}">
                <a16:creationId xmlns:a16="http://schemas.microsoft.com/office/drawing/2014/main" id="{AF28D754-67A4-4AB3-BFDF-AB1AA4555E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Rectangle 8">
            <a:extLst>
              <a:ext uri="{FF2B5EF4-FFF2-40B4-BE49-F238E27FC236}">
                <a16:creationId xmlns:a16="http://schemas.microsoft.com/office/drawing/2014/main" id="{3691C75E-E4B9-455C-81BF-1FD95681AE74}"/>
              </a:ext>
            </a:extLst>
          </p:cNvPr>
          <p:cNvSpPr>
            <a:spLocks noChangeArrowheads="1"/>
          </p:cNvSpPr>
          <p:nvPr/>
        </p:nvSpPr>
        <p:spPr bwMode="auto">
          <a:xfrm>
            <a:off x="381000" y="2895600"/>
            <a:ext cx="876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0"/>
              </a:spcBef>
              <a:buFont typeface="Symbol" panose="05050102010706020507" pitchFamily="18" charset="2"/>
              <a:buChar char="¨"/>
            </a:pPr>
            <a:r>
              <a:rPr lang="cs-CZ" altLang="cs-CZ" sz="2000" b="1"/>
              <a:t>dodává energii pro základní desku, dále disketové mechaniky, pevný disk, mechaniku CD-ROM a ventilátory, sloužící k chlazení procesoru a základní desky</a:t>
            </a:r>
          </a:p>
          <a:p>
            <a:pPr eaLnBrk="1" hangingPunct="1">
              <a:spcBef>
                <a:spcPct val="0"/>
              </a:spcBef>
              <a:buFont typeface="Symbol" panose="05050102010706020507" pitchFamily="18" charset="2"/>
              <a:buChar char="¨"/>
            </a:pPr>
            <a:r>
              <a:rPr lang="cs-CZ" altLang="cs-CZ" sz="2000" b="1"/>
              <a:t>nutno propojit se základní deskou a ostatními komponentami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BE97B743-8C89-48F9-B6D5-C21C63C59A5C}"/>
              </a:ext>
            </a:extLst>
          </p:cNvPr>
          <p:cNvSpPr>
            <a:spLocks noGrp="1" noChangeArrowheads="1"/>
          </p:cNvSpPr>
          <p:nvPr>
            <p:ph type="title"/>
          </p:nvPr>
        </p:nvSpPr>
        <p:spPr>
          <a:xfrm>
            <a:off x="4267200" y="152400"/>
            <a:ext cx="2890838" cy="457200"/>
          </a:xfrm>
        </p:spPr>
        <p:txBody>
          <a:bodyPr/>
          <a:lstStyle/>
          <a:p>
            <a:pPr algn="l" eaLnBrk="1" hangingPunct="1">
              <a:defRPr/>
            </a:pPr>
            <a:r>
              <a:rPr lang="cs-CZ" sz="2000" b="1">
                <a:solidFill>
                  <a:srgbClr val="00CC99"/>
                </a:solidFill>
                <a:effectLst>
                  <a:outerShdw blurRad="38100" dist="38100" dir="2700000" algn="tl">
                    <a:srgbClr val="000000"/>
                  </a:outerShdw>
                </a:effectLst>
              </a:rPr>
              <a:t>Klávesnice a myš</a:t>
            </a:r>
            <a:endParaRPr lang="cs-CZ" sz="2000" b="1"/>
          </a:p>
        </p:txBody>
      </p:sp>
      <p:sp>
        <p:nvSpPr>
          <p:cNvPr id="47107" name="Text Box 5">
            <a:extLst>
              <a:ext uri="{FF2B5EF4-FFF2-40B4-BE49-F238E27FC236}">
                <a16:creationId xmlns:a16="http://schemas.microsoft.com/office/drawing/2014/main" id="{6218FFEA-E2EB-425A-AC73-7A86755D31FE}"/>
              </a:ext>
            </a:extLst>
          </p:cNvPr>
          <p:cNvSpPr txBox="1">
            <a:spLocks noChangeArrowheads="1"/>
          </p:cNvSpPr>
          <p:nvPr/>
        </p:nvSpPr>
        <p:spPr bwMode="auto">
          <a:xfrm>
            <a:off x="0" y="533400"/>
            <a:ext cx="5562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Klávesnice</a:t>
            </a:r>
            <a:r>
              <a:rPr lang="cs-CZ" altLang="cs-CZ" sz="2000" b="1"/>
              <a:t> patří </a:t>
            </a:r>
            <a:r>
              <a:rPr lang="cs-CZ" altLang="cs-CZ" sz="2000" b="1">
                <a:solidFill>
                  <a:schemeClr val="hlink"/>
                </a:solidFill>
              </a:rPr>
              <a:t>standartní vstupní zařízení</a:t>
            </a:r>
            <a:r>
              <a:rPr lang="cs-CZ" altLang="cs-CZ" sz="2000" b="1"/>
              <a:t>. Její pomocí zadáváme do počítače údaje a příkazy. Standartní klávesnice má 101 kláves, ale u většiny současných provedení jsou přidány další funkce – většinou k ovládání multimedií a internetu. Nejběžněji se klávesnice připojuje PS/2 portem, existují však také typy USB, nebo bezdrátové s rádiovým přenosem.</a:t>
            </a:r>
          </a:p>
        </p:txBody>
      </p:sp>
      <p:pic>
        <p:nvPicPr>
          <p:cNvPr id="47108" name="Picture 6" descr="keyboard">
            <a:extLst>
              <a:ext uri="{FF2B5EF4-FFF2-40B4-BE49-F238E27FC236}">
                <a16:creationId xmlns:a16="http://schemas.microsoft.com/office/drawing/2014/main" id="{6D0AE0A8-2EF3-494D-B1A6-B5C9CFD81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7988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7" descr="mouse">
            <a:extLst>
              <a:ext uri="{FF2B5EF4-FFF2-40B4-BE49-F238E27FC236}">
                <a16:creationId xmlns:a16="http://schemas.microsoft.com/office/drawing/2014/main" id="{8F3F6CD5-A616-4AED-BC87-B5252DFC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025" y="1447800"/>
            <a:ext cx="27209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8" descr="mouse-wirwless">
            <a:extLst>
              <a:ext uri="{FF2B5EF4-FFF2-40B4-BE49-F238E27FC236}">
                <a16:creationId xmlns:a16="http://schemas.microsoft.com/office/drawing/2014/main" id="{956FCF22-DA38-459A-82C9-89289835B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1905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9">
            <a:extLst>
              <a:ext uri="{FF2B5EF4-FFF2-40B4-BE49-F238E27FC236}">
                <a16:creationId xmlns:a16="http://schemas.microsoft.com/office/drawing/2014/main" id="{09A8E993-3DCF-40DE-BF0D-1B3B41091EA7}"/>
              </a:ext>
            </a:extLst>
          </p:cNvPr>
          <p:cNvSpPr txBox="1">
            <a:spLocks noChangeArrowheads="1"/>
          </p:cNvSpPr>
          <p:nvPr/>
        </p:nvSpPr>
        <p:spPr bwMode="auto">
          <a:xfrm>
            <a:off x="1676400" y="3284538"/>
            <a:ext cx="6553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Vstupní zařízení</a:t>
            </a:r>
            <a:r>
              <a:rPr lang="cs-CZ" altLang="cs-CZ" sz="2000" b="1"/>
              <a:t> je také </a:t>
            </a:r>
            <a:r>
              <a:rPr lang="cs-CZ" altLang="cs-CZ" sz="2000" b="1">
                <a:solidFill>
                  <a:schemeClr val="hlink"/>
                </a:solidFill>
              </a:rPr>
              <a:t>počítačová myš</a:t>
            </a:r>
            <a:r>
              <a:rPr lang="cs-CZ" altLang="cs-CZ" sz="2000" b="1"/>
              <a:t>. Pomocí myši ovládáme kurzor na obrazovce, spouštíme programy nebo vyvoláváme místní nabídky. </a:t>
            </a:r>
            <a:r>
              <a:rPr lang="cs-CZ" altLang="cs-CZ" sz="2000" b="1">
                <a:solidFill>
                  <a:schemeClr val="hlink"/>
                </a:solidFill>
              </a:rPr>
              <a:t>Klasická myš</a:t>
            </a:r>
            <a:r>
              <a:rPr lang="cs-CZ" altLang="cs-CZ" sz="2000" b="1"/>
              <a:t> používá gumovou kuličku, kterou se ovládají senzory pracující ve dvou osách. Výhodou tohoto provedení je zejména nízká cena, nevýhodou pak nutnost častého čištění převodů senzorů.</a:t>
            </a:r>
          </a:p>
          <a:p>
            <a:pPr eaLnBrk="1" hangingPunct="1">
              <a:spcBef>
                <a:spcPct val="0"/>
              </a:spcBef>
              <a:buClrTx/>
              <a:buFontTx/>
              <a:buNone/>
            </a:pPr>
            <a:r>
              <a:rPr lang="cs-CZ" altLang="cs-CZ" sz="2000" b="1"/>
              <a:t>Modernější </a:t>
            </a:r>
            <a:r>
              <a:rPr lang="cs-CZ" altLang="cs-CZ" sz="2000" b="1">
                <a:solidFill>
                  <a:schemeClr val="hlink"/>
                </a:solidFill>
              </a:rPr>
              <a:t>optická myš</a:t>
            </a:r>
            <a:r>
              <a:rPr lang="cs-CZ" altLang="cs-CZ" sz="2000" b="1"/>
              <a:t> je založena na snímání světelného paprsku.</a:t>
            </a:r>
          </a:p>
          <a:p>
            <a:pPr eaLnBrk="1" hangingPunct="1">
              <a:spcBef>
                <a:spcPct val="0"/>
              </a:spcBef>
              <a:buClrTx/>
              <a:buFontTx/>
              <a:buNone/>
            </a:pPr>
            <a:r>
              <a:rPr lang="cs-CZ" altLang="cs-CZ" sz="2000" b="1"/>
              <a:t>Také myši existují v provedení PS/2, USB nebo bezdrátové.</a:t>
            </a:r>
          </a:p>
        </p:txBody>
      </p:sp>
      <p:sp>
        <p:nvSpPr>
          <p:cNvPr id="36874" name="Rectangle 10">
            <a:extLst>
              <a:ext uri="{FF2B5EF4-FFF2-40B4-BE49-F238E27FC236}">
                <a16:creationId xmlns:a16="http://schemas.microsoft.com/office/drawing/2014/main" id="{A1185E39-BB2A-4CD6-9017-F102931B4A49}"/>
              </a:ext>
            </a:extLst>
          </p:cNvPr>
          <p:cNvSpPr>
            <a:spLocks noChangeArrowheads="1"/>
          </p:cNvSpPr>
          <p:nvPr/>
        </p:nvSpPr>
        <p:spPr bwMode="auto">
          <a:xfrm>
            <a:off x="0" y="0"/>
            <a:ext cx="4049713" cy="701675"/>
          </a:xfrm>
          <a:prstGeom prst="rect">
            <a:avLst/>
          </a:prstGeom>
          <a:noFill/>
          <a:ln w="9525">
            <a:noFill/>
            <a:miter lim="800000"/>
            <a:headEnd/>
            <a:tailEnd/>
          </a:ln>
          <a:effectLst/>
        </p:spPr>
        <p:txBody>
          <a:bodyPr wrap="none">
            <a:spAutoFit/>
          </a:bodyPr>
          <a:lstStyle/>
          <a:p>
            <a:pPr eaLnBrk="1" hangingPunct="1">
              <a:defRPr/>
            </a:pPr>
            <a:r>
              <a:rPr lang="cs-CZ" sz="4000" b="1">
                <a:solidFill>
                  <a:srgbClr val="00CC99"/>
                </a:solidFill>
                <a:effectLst>
                  <a:outerShdw blurRad="38100" dist="38100" dir="2700000" algn="tl">
                    <a:srgbClr val="000000"/>
                  </a:outerShdw>
                </a:effectLst>
                <a:latin typeface="Arial" charset="0"/>
              </a:rPr>
              <a:t>Vstupní zařízení</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A7AB67A-2CB8-4105-B841-D0D24F7375C9}"/>
              </a:ext>
            </a:extLst>
          </p:cNvPr>
          <p:cNvSpPr>
            <a:spLocks noChangeArrowheads="1"/>
          </p:cNvSpPr>
          <p:nvPr/>
        </p:nvSpPr>
        <p:spPr bwMode="auto">
          <a:xfrm>
            <a:off x="685800" y="0"/>
            <a:ext cx="7772400" cy="1371600"/>
          </a:xfrm>
          <a:prstGeom prst="rect">
            <a:avLst/>
          </a:prstGeom>
          <a:noFill/>
          <a:ln w="9525">
            <a:noFill/>
            <a:miter lim="800000"/>
            <a:headEnd/>
            <a:tailEnd/>
          </a:ln>
          <a:effectLst/>
        </p:spPr>
        <p:txBody>
          <a:bodyPr lIns="92075" tIns="46038" rIns="92075" bIns="46038" anchor="ctr"/>
          <a:lstStyle/>
          <a:p>
            <a:pPr algn="ctr" eaLnBrk="1" hangingPunct="1">
              <a:defRPr/>
            </a:pPr>
            <a:r>
              <a:rPr lang="cs-CZ" sz="3200" b="1">
                <a:solidFill>
                  <a:srgbClr val="00CC99"/>
                </a:solidFill>
                <a:effectLst>
                  <a:outerShdw blurRad="38100" dist="38100" dir="2700000" algn="tl">
                    <a:srgbClr val="000000"/>
                  </a:outerShdw>
                </a:effectLst>
                <a:latin typeface="Arial" charset="0"/>
              </a:rPr>
              <a:t>Další vstupní zařízení</a:t>
            </a:r>
            <a:r>
              <a:rPr lang="cs-CZ" sz="4000">
                <a:solidFill>
                  <a:schemeClr val="tx2"/>
                </a:solidFill>
                <a:effectLst>
                  <a:outerShdw blurRad="38100" dist="38100" dir="2700000" algn="tl">
                    <a:srgbClr val="FFFFFF"/>
                  </a:outerShdw>
                </a:effectLst>
                <a:latin typeface="Arial" charset="0"/>
              </a:rPr>
              <a:t> </a:t>
            </a:r>
            <a:br>
              <a:rPr lang="cs-CZ" sz="4000">
                <a:solidFill>
                  <a:schemeClr val="tx2"/>
                </a:solidFill>
                <a:effectLst>
                  <a:outerShdw blurRad="38100" dist="38100" dir="2700000" algn="tl">
                    <a:srgbClr val="FFFFFF"/>
                  </a:outerShdw>
                </a:effectLst>
                <a:latin typeface="Arial" charset="0"/>
              </a:rPr>
            </a:br>
            <a:endParaRPr lang="cs-CZ" sz="4000">
              <a:solidFill>
                <a:schemeClr val="tx2"/>
              </a:solidFill>
              <a:effectLst>
                <a:outerShdw blurRad="38100" dist="38100" dir="2700000" algn="tl">
                  <a:srgbClr val="FFFFFF"/>
                </a:outerShdw>
              </a:effectLst>
              <a:latin typeface="Arial" charset="0"/>
            </a:endParaRPr>
          </a:p>
        </p:txBody>
      </p:sp>
      <p:sp>
        <p:nvSpPr>
          <p:cNvPr id="54275" name="Rectangle 3">
            <a:extLst>
              <a:ext uri="{FF2B5EF4-FFF2-40B4-BE49-F238E27FC236}">
                <a16:creationId xmlns:a16="http://schemas.microsoft.com/office/drawing/2014/main" id="{280AE34E-5853-4193-A030-08966D470334}"/>
              </a:ext>
            </a:extLst>
          </p:cNvPr>
          <p:cNvSpPr>
            <a:spLocks noChangeArrowheads="1"/>
          </p:cNvSpPr>
          <p:nvPr/>
        </p:nvSpPr>
        <p:spPr bwMode="auto">
          <a:xfrm>
            <a:off x="611188" y="955675"/>
            <a:ext cx="5040312" cy="5445125"/>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chemeClr val="hlink"/>
              </a:buClr>
              <a:buFont typeface="Wingdings" pitchFamily="2" charset="2"/>
              <a:buBlip>
                <a:blip r:embed="rId2"/>
              </a:buBlip>
              <a:defRPr/>
            </a:pPr>
            <a:r>
              <a:rPr lang="cs-CZ" sz="2400" b="1">
                <a:solidFill>
                  <a:srgbClr val="00CC99"/>
                </a:solidFill>
                <a:effectLst>
                  <a:outerShdw blurRad="38100" dist="38100" dir="2700000" algn="tl">
                    <a:srgbClr val="000000"/>
                  </a:outerShdw>
                </a:effectLst>
                <a:latin typeface="Arial" charset="0"/>
              </a:rPr>
              <a:t>Myš</a:t>
            </a:r>
            <a:endParaRPr lang="cs-CZ" sz="2400" b="1" u="sng">
              <a:solidFill>
                <a:srgbClr val="00CC99"/>
              </a:solidFill>
              <a:effectLst>
                <a:outerShdw blurRad="38100" dist="38100" dir="2700000" algn="tl">
                  <a:srgbClr val="000000"/>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r>
              <a:rPr lang="cs-CZ" i="1">
                <a:effectLst>
                  <a:outerShdw blurRad="38100" dist="38100" dir="2700000" algn="tl">
                    <a:srgbClr val="FFFFFF"/>
                  </a:outerShdw>
                </a:effectLst>
                <a:latin typeface="Arial" charset="0"/>
              </a:rPr>
              <a:t>kdy byla  vynalezena první počítačová myš</a:t>
            </a:r>
          </a:p>
          <a:p>
            <a:pPr marL="742950" lvl="1" indent="-285750" eaLnBrk="1" hangingPunct="1">
              <a:spcBef>
                <a:spcPct val="20000"/>
              </a:spcBef>
              <a:buClr>
                <a:schemeClr val="folHlink"/>
              </a:buClr>
              <a:buSzPct val="50000"/>
              <a:buFont typeface="Wingdings" pitchFamily="2" charset="2"/>
              <a:buChar char="n"/>
              <a:defRPr/>
            </a:pPr>
            <a:r>
              <a:rPr lang="cs-CZ">
                <a:effectLst>
                  <a:outerShdw blurRad="38100" dist="38100" dir="2700000" algn="tl">
                    <a:srgbClr val="FFFFFF"/>
                  </a:outerShdw>
                </a:effectLst>
                <a:latin typeface="Arial" charset="0"/>
              </a:rPr>
              <a:t>mechanická</a:t>
            </a:r>
          </a:p>
          <a:p>
            <a:pPr marL="742950" lvl="1" indent="-285750" eaLnBrk="1" hangingPunct="1">
              <a:spcBef>
                <a:spcPct val="20000"/>
              </a:spcBef>
              <a:buClr>
                <a:schemeClr val="folHlink"/>
              </a:buClr>
              <a:buSzPct val="50000"/>
              <a:buFont typeface="Wingdings" pitchFamily="2" charset="2"/>
              <a:buChar char="n"/>
              <a:defRPr/>
            </a:pPr>
            <a:r>
              <a:rPr lang="cs-CZ">
                <a:effectLst>
                  <a:outerShdw blurRad="38100" dist="38100" dir="2700000" algn="tl">
                    <a:srgbClr val="FFFFFF"/>
                  </a:outerShdw>
                </a:effectLst>
                <a:latin typeface="Arial" charset="0"/>
              </a:rPr>
              <a:t>optická - pracuje na principu optického snímání povrchu pod myší</a:t>
            </a:r>
          </a:p>
          <a:p>
            <a:pPr marL="342900" indent="-342900" eaLnBrk="1" hangingPunct="1">
              <a:spcBef>
                <a:spcPct val="20000"/>
              </a:spcBef>
              <a:buClr>
                <a:schemeClr val="hlink"/>
              </a:buClr>
              <a:buFont typeface="Wingdings" pitchFamily="2" charset="2"/>
              <a:buBlip>
                <a:blip r:embed="rId2"/>
              </a:buBlip>
              <a:defRPr/>
            </a:pPr>
            <a:r>
              <a:rPr lang="cs-CZ" sz="2400" b="1">
                <a:solidFill>
                  <a:srgbClr val="00CC99"/>
                </a:solidFill>
                <a:effectLst>
                  <a:outerShdw blurRad="38100" dist="38100" dir="2700000" algn="tl">
                    <a:srgbClr val="000000"/>
                  </a:outerShdw>
                </a:effectLst>
                <a:latin typeface="Arial" charset="0"/>
              </a:rPr>
              <a:t>Trackball</a:t>
            </a:r>
            <a:endParaRPr lang="cs-CZ" sz="2400">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r>
              <a:rPr lang="cs-CZ">
                <a:effectLst>
                  <a:outerShdw blurRad="38100" dist="38100" dir="2700000" algn="tl">
                    <a:srgbClr val="FFFFFF"/>
                  </a:outerShdw>
                </a:effectLst>
                <a:latin typeface="Arial" charset="0"/>
              </a:rPr>
              <a:t>opačná myš, prsty se pohybuje kuličkou</a:t>
            </a:r>
          </a:p>
          <a:p>
            <a:pPr marL="742950" lvl="1" indent="-285750" eaLnBrk="1" hangingPunct="1">
              <a:spcBef>
                <a:spcPct val="20000"/>
              </a:spcBef>
              <a:buClr>
                <a:schemeClr val="folHlink"/>
              </a:buClr>
              <a:buSzPct val="50000"/>
              <a:buFont typeface="Wingdings" pitchFamily="2" charset="2"/>
              <a:buChar char="n"/>
              <a:defRPr/>
            </a:pPr>
            <a:endParaRPr lang="cs-CZ">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endParaRPr lang="cs-CZ">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endParaRPr lang="cs-CZ">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endParaRPr lang="cs-CZ">
              <a:effectLst>
                <a:outerShdw blurRad="38100" dist="38100" dir="2700000" algn="tl">
                  <a:srgbClr val="FFFFFF"/>
                </a:outerShdw>
              </a:effectLst>
              <a:latin typeface="Arial" charset="0"/>
            </a:endParaRPr>
          </a:p>
          <a:p>
            <a:pPr marL="342900" indent="-342900" eaLnBrk="1" hangingPunct="1">
              <a:spcBef>
                <a:spcPct val="20000"/>
              </a:spcBef>
              <a:buClr>
                <a:schemeClr val="hlink"/>
              </a:buClr>
              <a:buFont typeface="Wingdings" pitchFamily="2" charset="2"/>
              <a:buBlip>
                <a:blip r:embed="rId2"/>
              </a:buBlip>
              <a:defRPr/>
            </a:pPr>
            <a:r>
              <a:rPr lang="cs-CZ" sz="2400" b="1">
                <a:solidFill>
                  <a:srgbClr val="00CC99"/>
                </a:solidFill>
                <a:effectLst>
                  <a:outerShdw blurRad="38100" dist="38100" dir="2700000" algn="tl">
                    <a:srgbClr val="000000"/>
                  </a:outerShdw>
                </a:effectLst>
                <a:latin typeface="Arial" charset="0"/>
              </a:rPr>
              <a:t> Tablet</a:t>
            </a:r>
            <a:endParaRPr lang="cs-CZ" sz="2400">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r>
              <a:rPr lang="cs-CZ">
                <a:effectLst>
                  <a:outerShdw blurRad="38100" dist="38100" dir="2700000" algn="tl">
                    <a:srgbClr val="FFFFFF"/>
                  </a:outerShdw>
                </a:effectLst>
                <a:latin typeface="Arial" charset="0"/>
              </a:rPr>
              <a:t>polohovací zařízení skládající se z pevné podložky s aktivní, plochou a z pohyblivého snímacího zařízení v podobě pera</a:t>
            </a:r>
          </a:p>
          <a:p>
            <a:pPr marL="342900" indent="-342900" eaLnBrk="1" hangingPunct="1">
              <a:spcBef>
                <a:spcPct val="20000"/>
              </a:spcBef>
              <a:buClr>
                <a:schemeClr val="hlink"/>
              </a:buClr>
              <a:buFont typeface="Wingdings" pitchFamily="2" charset="2"/>
              <a:buBlip>
                <a:blip r:embed="rId2"/>
              </a:buBlip>
              <a:defRPr/>
            </a:pPr>
            <a:endParaRPr lang="cs-CZ">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Char char="n"/>
              <a:defRPr/>
            </a:pPr>
            <a:endParaRPr lang="cs-CZ">
              <a:effectLst>
                <a:outerShdw blurRad="38100" dist="38100" dir="2700000" algn="tl">
                  <a:srgbClr val="FFFFFF"/>
                </a:outerShdw>
              </a:effectLst>
              <a:latin typeface="Arial" charset="0"/>
            </a:endParaRPr>
          </a:p>
          <a:p>
            <a:pPr marL="742950" lvl="1" indent="-285750" eaLnBrk="1" hangingPunct="1">
              <a:spcBef>
                <a:spcPct val="20000"/>
              </a:spcBef>
              <a:buClr>
                <a:schemeClr val="folHlink"/>
              </a:buClr>
              <a:buSzPct val="50000"/>
              <a:buFont typeface="Wingdings" pitchFamily="2" charset="2"/>
              <a:buNone/>
              <a:defRPr/>
            </a:pPr>
            <a:endParaRPr lang="cs-CZ" sz="1400">
              <a:effectLst>
                <a:outerShdw blurRad="38100" dist="38100" dir="2700000" algn="tl">
                  <a:srgbClr val="FFFFFF"/>
                </a:outerShdw>
              </a:effectLst>
              <a:latin typeface="Arial" charset="0"/>
            </a:endParaRPr>
          </a:p>
        </p:txBody>
      </p:sp>
      <p:pic>
        <p:nvPicPr>
          <p:cNvPr id="54276" name="Picture 4" descr="Tablet">
            <a:extLst>
              <a:ext uri="{FF2B5EF4-FFF2-40B4-BE49-F238E27FC236}">
                <a16:creationId xmlns:a16="http://schemas.microsoft.com/office/drawing/2014/main" id="{93C68CD1-5E57-4EAC-86A4-6E29C9E07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95763"/>
            <a:ext cx="15811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a:extLst>
              <a:ext uri="{FF2B5EF4-FFF2-40B4-BE49-F238E27FC236}">
                <a16:creationId xmlns:a16="http://schemas.microsoft.com/office/drawing/2014/main" id="{D703A1CE-B3A2-482B-8463-5D7456E08A4C}"/>
              </a:ext>
            </a:extLst>
          </p:cNvPr>
          <p:cNvSpPr>
            <a:spLocks noChangeArrowheads="1"/>
          </p:cNvSpPr>
          <p:nvPr/>
        </p:nvSpPr>
        <p:spPr bwMode="auto">
          <a:xfrm>
            <a:off x="468313" y="234950"/>
            <a:ext cx="7772400" cy="990600"/>
          </a:xfrm>
          <a:prstGeom prst="rect">
            <a:avLst/>
          </a:prstGeom>
          <a:noFill/>
          <a:ln w="9525">
            <a:noFill/>
            <a:miter lim="800000"/>
            <a:headEnd/>
            <a:tailEnd/>
          </a:ln>
          <a:effectLst/>
        </p:spPr>
        <p:txBody>
          <a:bodyPr lIns="92075" tIns="46038" rIns="92075" bIns="46038"/>
          <a:lstStyle/>
          <a:p>
            <a:pPr marL="342900" indent="-342900" eaLnBrk="1" hangingPunct="1">
              <a:spcBef>
                <a:spcPct val="20000"/>
              </a:spcBef>
              <a:buClr>
                <a:schemeClr val="hlink"/>
              </a:buClr>
              <a:buFont typeface="Wingdings" pitchFamily="2" charset="2"/>
              <a:buBlip>
                <a:blip r:embed="rId2"/>
              </a:buBlip>
              <a:defRPr/>
            </a:pPr>
            <a:endParaRPr lang="cs-CZ" sz="2800">
              <a:effectLst>
                <a:outerShdw blurRad="38100" dist="38100" dir="2700000" algn="tl">
                  <a:srgbClr val="FFFFFF"/>
                </a:outerShdw>
              </a:effectLst>
              <a:latin typeface="Arial" charset="0"/>
            </a:endParaRPr>
          </a:p>
        </p:txBody>
      </p:sp>
      <p:pic>
        <p:nvPicPr>
          <p:cNvPr id="54278" name="Picture 6" descr="02_FirstMouse">
            <a:extLst>
              <a:ext uri="{FF2B5EF4-FFF2-40B4-BE49-F238E27FC236}">
                <a16:creationId xmlns:a16="http://schemas.microsoft.com/office/drawing/2014/main" id="{D814797D-B5D2-494F-ABB1-5367EF7D0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747838"/>
            <a:ext cx="3240088" cy="18732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4279" name="Text Box 7">
            <a:extLst>
              <a:ext uri="{FF2B5EF4-FFF2-40B4-BE49-F238E27FC236}">
                <a16:creationId xmlns:a16="http://schemas.microsoft.com/office/drawing/2014/main" id="{CB88D2B8-758A-44F9-8FB8-6A0D2146F244}"/>
              </a:ext>
            </a:extLst>
          </p:cNvPr>
          <p:cNvSpPr txBox="1">
            <a:spLocks noChangeArrowheads="1"/>
          </p:cNvSpPr>
          <p:nvPr/>
        </p:nvSpPr>
        <p:spPr bwMode="auto">
          <a:xfrm>
            <a:off x="5470525" y="1027113"/>
            <a:ext cx="3673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lvl="1" eaLnBrk="1" hangingPunct="1">
              <a:spcBef>
                <a:spcPct val="0"/>
              </a:spcBef>
              <a:buClrTx/>
              <a:buSzTx/>
              <a:buFontTx/>
              <a:buNone/>
            </a:pPr>
            <a:r>
              <a:rPr kumimoji="1" lang="cs-CZ" altLang="cs-CZ" sz="1400"/>
              <a:t>1963</a:t>
            </a:r>
          </a:p>
          <a:p>
            <a:pPr lvl="1" eaLnBrk="1" hangingPunct="1">
              <a:spcBef>
                <a:spcPct val="0"/>
              </a:spcBef>
              <a:buClrTx/>
              <a:buSzTx/>
              <a:buFontTx/>
              <a:buNone/>
            </a:pPr>
            <a:r>
              <a:rPr kumimoji="1" lang="cs-CZ" altLang="cs-CZ" sz="1400"/>
              <a:t>Američan Doug Engelbart</a:t>
            </a:r>
          </a:p>
        </p:txBody>
      </p:sp>
      <p:pic>
        <p:nvPicPr>
          <p:cNvPr id="48136" name="Picture 8">
            <a:extLst>
              <a:ext uri="{FF2B5EF4-FFF2-40B4-BE49-F238E27FC236}">
                <a16:creationId xmlns:a16="http://schemas.microsoft.com/office/drawing/2014/main" id="{C2E82F56-0B04-453F-ABEF-8CC3FD3A9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733800"/>
            <a:ext cx="1714500" cy="1362075"/>
          </a:xfrm>
          <a:prstGeom prst="rect">
            <a:avLst/>
          </a:prstGeom>
          <a:noFill/>
          <a:ln w="6350"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9"/>
                                        </p:tgtEl>
                                        <p:attrNameLst>
                                          <p:attrName>style.visibility</p:attrName>
                                        </p:attrNameLst>
                                      </p:cBhvr>
                                      <p:to>
                                        <p:strVal val="visible"/>
                                      </p:to>
                                    </p:set>
                                    <p:animEffect transition="in" filter="dissolve">
                                      <p:cBhvr>
                                        <p:cTn id="7" dur="500"/>
                                        <p:tgtEl>
                                          <p:spTgt spid="54279"/>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4278"/>
                                        </p:tgtEl>
                                        <p:attrNameLst>
                                          <p:attrName>style.visibility</p:attrName>
                                        </p:attrNameLst>
                                      </p:cBhvr>
                                      <p:to>
                                        <p:strVal val="visible"/>
                                      </p:to>
                                    </p:set>
                                    <p:animEffect transition="in" filter="dissolve">
                                      <p:cBhvr>
                                        <p:cTn id="11" dur="500"/>
                                        <p:tgtEl>
                                          <p:spTgt spid="542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4276"/>
                                        </p:tgtEl>
                                        <p:attrNameLst>
                                          <p:attrName>style.visibility</p:attrName>
                                        </p:attrNameLst>
                                      </p:cBhvr>
                                      <p:to>
                                        <p:strVal val="visible"/>
                                      </p:to>
                                    </p:set>
                                    <p:animEffect transition="in" filter="dissolve">
                                      <p:cBhvr>
                                        <p:cTn id="16"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a:extLst>
              <a:ext uri="{FF2B5EF4-FFF2-40B4-BE49-F238E27FC236}">
                <a16:creationId xmlns:a16="http://schemas.microsoft.com/office/drawing/2014/main" id="{A2829C08-82FF-4F1D-ACC1-2FCFB10D8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a:extLst>
              <a:ext uri="{FF2B5EF4-FFF2-40B4-BE49-F238E27FC236}">
                <a16:creationId xmlns:a16="http://schemas.microsoft.com/office/drawing/2014/main" id="{FD13883E-81CD-4D53-A07F-9C3D30339E7A}"/>
              </a:ext>
            </a:extLst>
          </p:cNvPr>
          <p:cNvSpPr>
            <a:spLocks noChangeArrowheads="1"/>
          </p:cNvSpPr>
          <p:nvPr/>
        </p:nvSpPr>
        <p:spPr bwMode="auto">
          <a:xfrm>
            <a:off x="152400" y="228600"/>
            <a:ext cx="6477000" cy="2652713"/>
          </a:xfrm>
          <a:prstGeom prst="rect">
            <a:avLst/>
          </a:prstGeom>
          <a:noFill/>
          <a:ln w="9525">
            <a:noFill/>
            <a:miter lim="800000"/>
            <a:headEnd/>
            <a:tailEnd/>
          </a:ln>
          <a:effectLst/>
        </p:spPr>
        <p:txBody>
          <a:bodyPr>
            <a:spAutoFit/>
          </a:bodyPr>
          <a:lstStyle/>
          <a:p>
            <a:pPr eaLnBrk="1" hangingPunct="1">
              <a:defRPr/>
            </a:pPr>
            <a:r>
              <a:rPr lang="cs-CZ" sz="2800" b="1">
                <a:solidFill>
                  <a:srgbClr val="00CC99"/>
                </a:solidFill>
                <a:effectLst>
                  <a:outerShdw blurRad="38100" dist="38100" dir="2700000" algn="tl">
                    <a:srgbClr val="000000"/>
                  </a:outerShdw>
                </a:effectLst>
                <a:latin typeface="Arial" charset="0"/>
              </a:rPr>
              <a:t>Skener</a:t>
            </a:r>
            <a:endParaRPr lang="cs-CZ" sz="2000">
              <a:latin typeface="Arial" charset="0"/>
            </a:endParaRPr>
          </a:p>
          <a:p>
            <a:pPr lvl="1" eaLnBrk="1" hangingPunct="1">
              <a:defRPr/>
            </a:pPr>
            <a:r>
              <a:rPr lang="cs-CZ" sz="2000" i="1">
                <a:latin typeface="Arial" charset="0"/>
              </a:rPr>
              <a:t>parametry</a:t>
            </a:r>
          </a:p>
          <a:p>
            <a:pPr lvl="2" eaLnBrk="1" hangingPunct="1">
              <a:buFontTx/>
              <a:buChar char="•"/>
              <a:defRPr/>
            </a:pPr>
            <a:r>
              <a:rPr lang="cs-CZ" sz="2000">
                <a:latin typeface="Arial" charset="0"/>
              </a:rPr>
              <a:t>rozlišení – kolik bodů je schopen sejmout z jednoho palce (DPI – dots per inch)</a:t>
            </a:r>
          </a:p>
          <a:p>
            <a:pPr lvl="2" eaLnBrk="1" hangingPunct="1">
              <a:buFontTx/>
              <a:buChar char="•"/>
              <a:defRPr/>
            </a:pPr>
            <a:r>
              <a:rPr lang="cs-CZ" sz="2000">
                <a:latin typeface="Arial" charset="0"/>
              </a:rPr>
              <a:t>barevná věrnost – počet snímaných barev</a:t>
            </a:r>
          </a:p>
          <a:p>
            <a:pPr lvl="2" eaLnBrk="1" hangingPunct="1">
              <a:buFontTx/>
              <a:buChar char="•"/>
              <a:defRPr/>
            </a:pPr>
            <a:r>
              <a:rPr lang="cs-CZ" sz="2000">
                <a:latin typeface="Arial" charset="0"/>
              </a:rPr>
              <a:t>velikost záběru</a:t>
            </a:r>
          </a:p>
          <a:p>
            <a:pPr lvl="2" eaLnBrk="1" hangingPunct="1">
              <a:buFontTx/>
              <a:buChar char="•"/>
              <a:defRPr/>
            </a:pPr>
            <a:r>
              <a:rPr lang="cs-CZ" sz="2000">
                <a:latin typeface="Arial" charset="0"/>
              </a:rPr>
              <a:t>rychlost </a:t>
            </a:r>
          </a:p>
          <a:p>
            <a:pPr lvl="2" eaLnBrk="1" hangingPunct="1">
              <a:buFontTx/>
              <a:buChar char="•"/>
              <a:defRPr/>
            </a:pPr>
            <a:r>
              <a:rPr lang="cs-CZ" sz="2000">
                <a:latin typeface="Arial" charset="0"/>
              </a:rPr>
              <a:t>existuje i 3D skener</a:t>
            </a:r>
          </a:p>
        </p:txBody>
      </p:sp>
      <p:grpSp>
        <p:nvGrpSpPr>
          <p:cNvPr id="49156" name="Group 3">
            <a:extLst>
              <a:ext uri="{FF2B5EF4-FFF2-40B4-BE49-F238E27FC236}">
                <a16:creationId xmlns:a16="http://schemas.microsoft.com/office/drawing/2014/main" id="{42C9764A-7A4B-42E1-B02A-E451C99A99E1}"/>
              </a:ext>
            </a:extLst>
          </p:cNvPr>
          <p:cNvGrpSpPr>
            <a:grpSpLocks/>
          </p:cNvGrpSpPr>
          <p:nvPr/>
        </p:nvGrpSpPr>
        <p:grpSpPr bwMode="auto">
          <a:xfrm>
            <a:off x="6400800" y="4419600"/>
            <a:ext cx="2743200" cy="2233613"/>
            <a:chOff x="432" y="1248"/>
            <a:chExt cx="4349" cy="2597"/>
          </a:xfrm>
        </p:grpSpPr>
        <p:pic>
          <p:nvPicPr>
            <p:cNvPr id="49159" name="Picture 4">
              <a:extLst>
                <a:ext uri="{FF2B5EF4-FFF2-40B4-BE49-F238E27FC236}">
                  <a16:creationId xmlns:a16="http://schemas.microsoft.com/office/drawing/2014/main" id="{3E9D5869-D39A-49A3-9D85-723A60AA6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248"/>
              <a:ext cx="2400"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5">
              <a:extLst>
                <a:ext uri="{FF2B5EF4-FFF2-40B4-BE49-F238E27FC236}">
                  <a16:creationId xmlns:a16="http://schemas.microsoft.com/office/drawing/2014/main" id="{2FB0B668-9DDE-447E-B8C2-54A6B6AFB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 y="1253"/>
              <a:ext cx="2400"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7" name="Picture 6">
            <a:extLst>
              <a:ext uri="{FF2B5EF4-FFF2-40B4-BE49-F238E27FC236}">
                <a16:creationId xmlns:a16="http://schemas.microsoft.com/office/drawing/2014/main" id="{3A1F8F06-5B64-43E0-BF8F-93F3DDEDB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71800"/>
            <a:ext cx="3581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8">
            <a:extLst>
              <a:ext uri="{FF2B5EF4-FFF2-40B4-BE49-F238E27FC236}">
                <a16:creationId xmlns:a16="http://schemas.microsoft.com/office/drawing/2014/main" id="{451F6D74-CE1F-4083-8C26-E6FFBCBE19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4278313"/>
            <a:ext cx="3352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a:extLst>
              <a:ext uri="{FF2B5EF4-FFF2-40B4-BE49-F238E27FC236}">
                <a16:creationId xmlns:a16="http://schemas.microsoft.com/office/drawing/2014/main" id="{3026C079-72B2-4019-9915-87BEC494E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71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a:extLst>
              <a:ext uri="{FF2B5EF4-FFF2-40B4-BE49-F238E27FC236}">
                <a16:creationId xmlns:a16="http://schemas.microsoft.com/office/drawing/2014/main" id="{4157F67E-1E7C-46D0-8DEB-BFD89928E5DE}"/>
              </a:ext>
            </a:extLst>
          </p:cNvPr>
          <p:cNvSpPr>
            <a:spLocks noChangeArrowheads="1"/>
          </p:cNvSpPr>
          <p:nvPr/>
        </p:nvSpPr>
        <p:spPr bwMode="auto">
          <a:xfrm>
            <a:off x="1066800" y="457200"/>
            <a:ext cx="5410200" cy="2282825"/>
          </a:xfrm>
          <a:prstGeom prst="rect">
            <a:avLst/>
          </a:prstGeom>
          <a:noFill/>
          <a:ln w="9525">
            <a:noFill/>
            <a:miter lim="800000"/>
            <a:headEnd/>
            <a:tailEnd/>
          </a:ln>
          <a:effectLst/>
        </p:spPr>
        <p:txBody>
          <a:bodyPr>
            <a:spAutoFit/>
          </a:bodyPr>
          <a:lstStyle/>
          <a:p>
            <a:pPr eaLnBrk="1" hangingPunct="1">
              <a:defRPr/>
            </a:pPr>
            <a:r>
              <a:rPr lang="cs-CZ" sz="2400" b="1">
                <a:solidFill>
                  <a:srgbClr val="00CC99"/>
                </a:solidFill>
                <a:effectLst>
                  <a:outerShdw blurRad="38100" dist="38100" dir="2700000" algn="tl">
                    <a:srgbClr val="000000"/>
                  </a:outerShdw>
                </a:effectLst>
                <a:latin typeface="Arial" charset="0"/>
              </a:rPr>
              <a:t>Mikrofon</a:t>
            </a:r>
            <a:r>
              <a:rPr lang="cs-CZ" sz="2400" b="1">
                <a:latin typeface="Arial" charset="0"/>
              </a:rPr>
              <a:t> </a:t>
            </a:r>
          </a:p>
          <a:p>
            <a:pPr eaLnBrk="1" hangingPunct="1">
              <a:defRPr/>
            </a:pPr>
            <a:endParaRPr lang="cs-CZ" sz="2400" b="1">
              <a:latin typeface="Arial" charset="0"/>
            </a:endParaRPr>
          </a:p>
          <a:p>
            <a:pPr eaLnBrk="1" hangingPunct="1">
              <a:buFontTx/>
              <a:buChar char="•"/>
              <a:defRPr/>
            </a:pPr>
            <a:r>
              <a:rPr lang="cs-CZ" sz="2400" b="1">
                <a:latin typeface="Arial" charset="0"/>
              </a:rPr>
              <a:t>Je zařízení pro přeměnu akustického (zvukového) signálu na signál elektrický.</a:t>
            </a:r>
          </a:p>
          <a:p>
            <a:pPr eaLnBrk="1" hangingPunct="1">
              <a:buFontTx/>
              <a:buChar char="•"/>
              <a:defRPr/>
            </a:pPr>
            <a:r>
              <a:rPr lang="cs-CZ" sz="2400" b="1">
                <a:latin typeface="Arial" charset="0"/>
              </a:rPr>
              <a:t>Může být i vestavěný (notebooky).</a:t>
            </a:r>
          </a:p>
        </p:txBody>
      </p:sp>
      <p:pic>
        <p:nvPicPr>
          <p:cNvPr id="50180" name="Picture 3">
            <a:extLst>
              <a:ext uri="{FF2B5EF4-FFF2-40B4-BE49-F238E27FC236}">
                <a16:creationId xmlns:a16="http://schemas.microsoft.com/office/drawing/2014/main" id="{1126F0DA-684D-48E4-8193-354CD4896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a:extLst>
              <a:ext uri="{FF2B5EF4-FFF2-40B4-BE49-F238E27FC236}">
                <a16:creationId xmlns:a16="http://schemas.microsoft.com/office/drawing/2014/main" id="{78D974AE-3A49-4D50-8AEB-9AB5BEF6C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733800"/>
            <a:ext cx="3333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a:extLst>
              <a:ext uri="{FF2B5EF4-FFF2-40B4-BE49-F238E27FC236}">
                <a16:creationId xmlns:a16="http://schemas.microsoft.com/office/drawing/2014/main" id="{DBFB81A1-F47E-4D4D-8755-3D9E29024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9718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a:extLst>
              <a:ext uri="{FF2B5EF4-FFF2-40B4-BE49-F238E27FC236}">
                <a16:creationId xmlns:a16="http://schemas.microsoft.com/office/drawing/2014/main" id="{BC03AB96-6FAB-45B7-B4DC-B07362EA4CE9}"/>
              </a:ext>
            </a:extLst>
          </p:cNvPr>
          <p:cNvSpPr>
            <a:spLocks noGrp="1" noChangeArrowheads="1"/>
          </p:cNvSpPr>
          <p:nvPr>
            <p:ph type="title"/>
          </p:nvPr>
        </p:nvSpPr>
        <p:spPr>
          <a:xfrm>
            <a:off x="304800" y="838200"/>
            <a:ext cx="5334000" cy="457200"/>
          </a:xfrm>
        </p:spPr>
        <p:txBody>
          <a:bodyPr/>
          <a:lstStyle/>
          <a:p>
            <a:pPr algn="l" eaLnBrk="1" hangingPunct="1">
              <a:defRPr/>
            </a:pPr>
            <a:r>
              <a:rPr lang="cs-CZ" sz="2000" b="1">
                <a:solidFill>
                  <a:srgbClr val="00CC99"/>
                </a:solidFill>
                <a:effectLst>
                  <a:outerShdw blurRad="38100" dist="38100" dir="2700000" algn="tl">
                    <a:srgbClr val="000000"/>
                  </a:outerShdw>
                </a:effectLst>
              </a:rPr>
              <a:t>Monitory = standartní výstupní zařízení</a:t>
            </a:r>
            <a:endParaRPr lang="cs-CZ" sz="2000" b="1"/>
          </a:p>
        </p:txBody>
      </p:sp>
      <p:pic>
        <p:nvPicPr>
          <p:cNvPr id="51203" name="Picture 5" descr="monitor-CRT-gif">
            <a:extLst>
              <a:ext uri="{FF2B5EF4-FFF2-40B4-BE49-F238E27FC236}">
                <a16:creationId xmlns:a16="http://schemas.microsoft.com/office/drawing/2014/main" id="{30D1126B-9CBE-4AA6-92B8-A3DA3DACA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609600"/>
            <a:ext cx="28543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6">
            <a:extLst>
              <a:ext uri="{FF2B5EF4-FFF2-40B4-BE49-F238E27FC236}">
                <a16:creationId xmlns:a16="http://schemas.microsoft.com/office/drawing/2014/main" id="{048886A2-AA4A-460F-9878-A501BEEFCA66}"/>
              </a:ext>
            </a:extLst>
          </p:cNvPr>
          <p:cNvSpPr txBox="1">
            <a:spLocks noChangeArrowheads="1"/>
          </p:cNvSpPr>
          <p:nvPr/>
        </p:nvSpPr>
        <p:spPr bwMode="auto">
          <a:xfrm>
            <a:off x="685800" y="14478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Monitory CRT</a:t>
            </a:r>
            <a:endParaRPr lang="cs-CZ" altLang="cs-CZ" sz="2000" b="1"/>
          </a:p>
        </p:txBody>
      </p:sp>
      <p:sp>
        <p:nvSpPr>
          <p:cNvPr id="51205" name="Text Box 7">
            <a:extLst>
              <a:ext uri="{FF2B5EF4-FFF2-40B4-BE49-F238E27FC236}">
                <a16:creationId xmlns:a16="http://schemas.microsoft.com/office/drawing/2014/main" id="{CBED1BD3-8471-496B-A9CA-F4D273602A84}"/>
              </a:ext>
            </a:extLst>
          </p:cNvPr>
          <p:cNvSpPr txBox="1">
            <a:spLocks noChangeArrowheads="1"/>
          </p:cNvSpPr>
          <p:nvPr/>
        </p:nvSpPr>
        <p:spPr bwMode="auto">
          <a:xfrm>
            <a:off x="228600" y="1905000"/>
            <a:ext cx="51054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Monitory CRT (Catode Ray Tube)</a:t>
            </a:r>
            <a:r>
              <a:rPr lang="cs-CZ" altLang="cs-CZ" sz="2000" b="1"/>
              <a:t> používají princip shodný s klasickými televizory. </a:t>
            </a:r>
          </a:p>
          <a:p>
            <a:pPr eaLnBrk="1" hangingPunct="1">
              <a:spcBef>
                <a:spcPct val="0"/>
              </a:spcBef>
              <a:buClrTx/>
              <a:buFontTx/>
              <a:buNone/>
            </a:pPr>
            <a:r>
              <a:rPr lang="cs-CZ" altLang="cs-CZ" sz="2000" b="1"/>
              <a:t>Obraz je vykreslovaný pomocí elektronových paprsků na stínítku obrazovky. </a:t>
            </a:r>
          </a:p>
          <a:p>
            <a:pPr eaLnBrk="1" hangingPunct="1">
              <a:spcBef>
                <a:spcPct val="0"/>
              </a:spcBef>
              <a:buClrTx/>
              <a:buFontTx/>
              <a:buNone/>
            </a:pPr>
            <a:r>
              <a:rPr lang="cs-CZ" altLang="cs-CZ" sz="2000" b="1"/>
              <a:t>Protože se vykreslování neustále opakuje, </a:t>
            </a:r>
            <a:r>
              <a:rPr lang="cs-CZ" altLang="cs-CZ" sz="2000" b="1">
                <a:solidFill>
                  <a:schemeClr val="hlink"/>
                </a:solidFill>
              </a:rPr>
              <a:t>monitor bliká</a:t>
            </a:r>
            <a:r>
              <a:rPr lang="cs-CZ" altLang="cs-CZ" sz="2000" b="1"/>
              <a:t> a tím nepříznivě působí na náš zrak.</a:t>
            </a:r>
          </a:p>
          <a:p>
            <a:pPr eaLnBrk="1" hangingPunct="1">
              <a:spcBef>
                <a:spcPct val="0"/>
              </a:spcBef>
              <a:buClrTx/>
              <a:buFontTx/>
              <a:buNone/>
            </a:pPr>
            <a:endParaRPr lang="cs-CZ" altLang="cs-CZ" sz="2000" b="1"/>
          </a:p>
          <a:p>
            <a:pPr eaLnBrk="1" hangingPunct="1">
              <a:spcBef>
                <a:spcPct val="0"/>
              </a:spcBef>
              <a:buClrTx/>
              <a:buFontTx/>
              <a:buNone/>
            </a:pPr>
            <a:r>
              <a:rPr lang="cs-CZ" altLang="cs-CZ" sz="2000" b="1">
                <a:solidFill>
                  <a:schemeClr val="hlink"/>
                </a:solidFill>
              </a:rPr>
              <a:t>Nevýhody:</a:t>
            </a:r>
            <a:r>
              <a:rPr lang="cs-CZ" altLang="cs-CZ" sz="2000" b="1"/>
              <a:t> vyšší hmotnost a hloubka. </a:t>
            </a:r>
          </a:p>
          <a:p>
            <a:pPr eaLnBrk="1" hangingPunct="1">
              <a:spcBef>
                <a:spcPct val="0"/>
              </a:spcBef>
              <a:buClrTx/>
              <a:buFontTx/>
              <a:buNone/>
            </a:pPr>
            <a:endParaRPr lang="cs-CZ" altLang="cs-CZ" sz="2000" b="1"/>
          </a:p>
          <a:p>
            <a:pPr eaLnBrk="1" hangingPunct="1">
              <a:spcBef>
                <a:spcPct val="0"/>
              </a:spcBef>
              <a:buClrTx/>
              <a:buFontTx/>
              <a:buNone/>
            </a:pPr>
            <a:r>
              <a:rPr lang="cs-CZ" altLang="cs-CZ" sz="2000" b="1">
                <a:solidFill>
                  <a:schemeClr val="hlink"/>
                </a:solidFill>
              </a:rPr>
              <a:t>Výhody:</a:t>
            </a:r>
            <a:r>
              <a:rPr lang="cs-CZ" altLang="cs-CZ" sz="2000" b="1"/>
              <a:t> lepší zobrazování pohyblivých dějů a také nižší cena. </a:t>
            </a:r>
          </a:p>
        </p:txBody>
      </p:sp>
      <p:sp>
        <p:nvSpPr>
          <p:cNvPr id="38925" name="Text Box 13">
            <a:extLst>
              <a:ext uri="{FF2B5EF4-FFF2-40B4-BE49-F238E27FC236}">
                <a16:creationId xmlns:a16="http://schemas.microsoft.com/office/drawing/2014/main" id="{C80B371C-34C5-4DF0-AA66-74C08512F251}"/>
              </a:ext>
            </a:extLst>
          </p:cNvPr>
          <p:cNvSpPr txBox="1">
            <a:spLocks noChangeArrowheads="1"/>
          </p:cNvSpPr>
          <p:nvPr/>
        </p:nvSpPr>
        <p:spPr bwMode="auto">
          <a:xfrm>
            <a:off x="228600" y="152400"/>
            <a:ext cx="4495800" cy="701675"/>
          </a:xfrm>
          <a:prstGeom prst="rect">
            <a:avLst/>
          </a:prstGeom>
          <a:noFill/>
          <a:ln w="9525">
            <a:noFill/>
            <a:miter lim="800000"/>
            <a:headEnd/>
            <a:tailEnd/>
          </a:ln>
          <a:effectLst/>
        </p:spPr>
        <p:txBody>
          <a:bodyPr>
            <a:spAutoFit/>
          </a:bodyPr>
          <a:lstStyle/>
          <a:p>
            <a:pPr eaLnBrk="1" hangingPunct="1">
              <a:spcBef>
                <a:spcPct val="50000"/>
              </a:spcBef>
              <a:defRPr/>
            </a:pPr>
            <a:r>
              <a:rPr lang="cs-CZ" sz="4000" b="1">
                <a:solidFill>
                  <a:srgbClr val="00CC99"/>
                </a:solidFill>
                <a:effectLst>
                  <a:outerShdw blurRad="38100" dist="38100" dir="2700000" algn="tl">
                    <a:srgbClr val="000000"/>
                  </a:outerShdw>
                </a:effectLst>
                <a:latin typeface="Arial" charset="0"/>
              </a:rPr>
              <a:t>Výstupní zařízení</a:t>
            </a:r>
            <a:endParaRPr lang="cs-CZ" sz="800" b="1">
              <a:solidFill>
                <a:srgbClr val="00CC99"/>
              </a:solidFill>
              <a:latin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E5DBF1DC-00E5-478E-81B2-F514DF7AA0E7}"/>
              </a:ext>
            </a:extLst>
          </p:cNvPr>
          <p:cNvSpPr txBox="1">
            <a:spLocks noChangeArrowheads="1"/>
          </p:cNvSpPr>
          <p:nvPr/>
        </p:nvSpPr>
        <p:spPr bwMode="auto">
          <a:xfrm>
            <a:off x="0" y="669925"/>
            <a:ext cx="67818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Monitory, nebo také </a:t>
            </a:r>
            <a:r>
              <a:rPr lang="cs-CZ" altLang="cs-CZ" sz="2000" b="1">
                <a:solidFill>
                  <a:schemeClr val="hlink"/>
                </a:solidFill>
              </a:rPr>
              <a:t>panely LCD (Liquid Crystal Display – panel z tekutých krystalů)</a:t>
            </a:r>
            <a:r>
              <a:rPr lang="cs-CZ" altLang="cs-CZ" sz="2000" b="1"/>
              <a:t> jsou moderním zobrazovacím zařízením, které se díky snižování cen stává běžným doplňkem počítačů.</a:t>
            </a:r>
          </a:p>
          <a:p>
            <a:pPr eaLnBrk="1" hangingPunct="1">
              <a:spcBef>
                <a:spcPct val="0"/>
              </a:spcBef>
              <a:buClrTx/>
              <a:buFontTx/>
              <a:buNone/>
            </a:pPr>
            <a:r>
              <a:rPr lang="cs-CZ" altLang="cs-CZ" sz="2000" b="1"/>
              <a:t>Princip zobrazování je následující: Bílé světlo, které produkují katodové trubice prochází přes barevný polarizační fitr a následně přes fólii tekutých krystalů (tekutý krystal je materiál, který pod vlivem elektrického napětí mění průchod světla). Každý obrazový bod se skládá ze třech pixelů ovládaných tranzistory (každý pro jednu barvu – R = red, G = green a B = blue). Poměrem světla těchto barevných pixelů je tvořena výsledná barva. </a:t>
            </a:r>
          </a:p>
          <a:p>
            <a:pPr eaLnBrk="1" hangingPunct="1">
              <a:spcBef>
                <a:spcPct val="0"/>
              </a:spcBef>
              <a:buClrTx/>
              <a:buFontTx/>
              <a:buNone/>
            </a:pPr>
            <a:r>
              <a:rPr lang="cs-CZ" altLang="cs-CZ" sz="2000" b="1"/>
              <a:t>Panely LCD mají několik nevýhod a spoustu výhod. </a:t>
            </a:r>
            <a:r>
              <a:rPr lang="cs-CZ" altLang="cs-CZ" sz="2000" b="1">
                <a:solidFill>
                  <a:schemeClr val="hlink"/>
                </a:solidFill>
              </a:rPr>
              <a:t>Nevýhody:</a:t>
            </a:r>
            <a:r>
              <a:rPr lang="cs-CZ" altLang="cs-CZ" sz="2000" b="1"/>
              <a:t> nižší barevná škála (není schopen produkovat 32 bitovou hloubku barev = 16 777 216 barev), dále hůře zobrazuje pohyb (světelná setrvačnost) a také vyšší cena než u monitorů CRT.  </a:t>
            </a:r>
            <a:r>
              <a:rPr lang="cs-CZ" altLang="cs-CZ" sz="2000" b="1">
                <a:solidFill>
                  <a:schemeClr val="hlink"/>
                </a:solidFill>
              </a:rPr>
              <a:t>Výhody:</a:t>
            </a:r>
            <a:r>
              <a:rPr lang="cs-CZ" altLang="cs-CZ" sz="2000" b="1"/>
              <a:t> zraková pohoda (nebliká) ostrost a kontrast, váha a rozměry.</a:t>
            </a:r>
          </a:p>
        </p:txBody>
      </p:sp>
      <p:pic>
        <p:nvPicPr>
          <p:cNvPr id="52227" name="Picture 3" descr="LCD-gif">
            <a:extLst>
              <a:ext uri="{FF2B5EF4-FFF2-40B4-BE49-F238E27FC236}">
                <a16:creationId xmlns:a16="http://schemas.microsoft.com/office/drawing/2014/main" id="{9CB05E1D-C915-4751-8F97-40AF14A07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85800"/>
            <a:ext cx="17716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Eizo-M1700-gif">
            <a:extLst>
              <a:ext uri="{FF2B5EF4-FFF2-40B4-BE49-F238E27FC236}">
                <a16:creationId xmlns:a16="http://schemas.microsoft.com/office/drawing/2014/main" id="{9977A90D-4DB7-4C37-84AF-C7036BF22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17065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a:extLst>
              <a:ext uri="{FF2B5EF4-FFF2-40B4-BE49-F238E27FC236}">
                <a16:creationId xmlns:a16="http://schemas.microsoft.com/office/drawing/2014/main" id="{C3D739A2-D9AC-4A13-B1FF-B1455B17E847}"/>
              </a:ext>
            </a:extLst>
          </p:cNvPr>
          <p:cNvSpPr txBox="1">
            <a:spLocks noChangeArrowheads="1"/>
          </p:cNvSpPr>
          <p:nvPr/>
        </p:nvSpPr>
        <p:spPr bwMode="auto">
          <a:xfrm>
            <a:off x="457200" y="2286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hlink"/>
                </a:solidFill>
              </a:rPr>
              <a:t>Monitory LCD</a:t>
            </a:r>
            <a:endParaRPr lang="cs-CZ" altLang="cs-CZ" sz="20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F393328F-F3AA-4DA4-B330-294B1C2C0D88}"/>
              </a:ext>
            </a:extLst>
          </p:cNvPr>
          <p:cNvSpPr>
            <a:spLocks noChangeArrowheads="1"/>
          </p:cNvSpPr>
          <p:nvPr/>
        </p:nvSpPr>
        <p:spPr bwMode="auto">
          <a:xfrm>
            <a:off x="685800" y="457200"/>
            <a:ext cx="2667000" cy="685800"/>
          </a:xfrm>
          <a:prstGeom prst="rect">
            <a:avLst/>
          </a:prstGeom>
          <a:noFill/>
          <a:ln w="9525">
            <a:noFill/>
            <a:miter lim="800000"/>
            <a:headEnd/>
            <a:tailEnd/>
          </a:ln>
          <a:effectLst/>
        </p:spPr>
        <p:txBody>
          <a:bodyPr lIns="92075" tIns="46038" rIns="92075" bIns="46038" anchor="ctr"/>
          <a:lstStyle/>
          <a:p>
            <a:pPr algn="ctr" eaLnBrk="1" hangingPunct="1">
              <a:defRPr/>
            </a:pPr>
            <a:r>
              <a:rPr lang="cs-CZ" sz="2400" b="1">
                <a:solidFill>
                  <a:srgbClr val="00CC99"/>
                </a:solidFill>
                <a:effectLst>
                  <a:outerShdw blurRad="38100" dist="38100" dir="2700000" algn="tl">
                    <a:srgbClr val="000000"/>
                  </a:outerShdw>
                </a:effectLst>
                <a:latin typeface="Arial" charset="0"/>
              </a:rPr>
              <a:t>Tiskárny</a:t>
            </a:r>
            <a:br>
              <a:rPr lang="cs-CZ" sz="4000">
                <a:solidFill>
                  <a:schemeClr val="tx2"/>
                </a:solidFill>
                <a:effectLst>
                  <a:outerShdw blurRad="38100" dist="38100" dir="2700000" algn="tl">
                    <a:srgbClr val="FFFFFF"/>
                  </a:outerShdw>
                </a:effectLst>
                <a:latin typeface="Arial" charset="0"/>
              </a:rPr>
            </a:br>
            <a:endParaRPr lang="en-US" sz="4000">
              <a:solidFill>
                <a:schemeClr val="tx2"/>
              </a:solidFill>
              <a:effectLst>
                <a:outerShdw blurRad="38100" dist="38100" dir="2700000" algn="tl">
                  <a:srgbClr val="FFFFFF"/>
                </a:outerShdw>
              </a:effectLst>
              <a:latin typeface="Arial" charset="0"/>
            </a:endParaRPr>
          </a:p>
        </p:txBody>
      </p:sp>
      <p:sp>
        <p:nvSpPr>
          <p:cNvPr id="57348" name="Rectangle 4">
            <a:extLst>
              <a:ext uri="{FF2B5EF4-FFF2-40B4-BE49-F238E27FC236}">
                <a16:creationId xmlns:a16="http://schemas.microsoft.com/office/drawing/2014/main" id="{5820AD16-5B3C-45E1-8BF9-2E5FE6681109}"/>
              </a:ext>
            </a:extLst>
          </p:cNvPr>
          <p:cNvSpPr>
            <a:spLocks noChangeArrowheads="1"/>
          </p:cNvSpPr>
          <p:nvPr/>
        </p:nvSpPr>
        <p:spPr bwMode="auto">
          <a:xfrm>
            <a:off x="0" y="762000"/>
            <a:ext cx="7772400" cy="4953000"/>
          </a:xfrm>
          <a:prstGeom prst="rect">
            <a:avLst/>
          </a:prstGeom>
          <a:noFill/>
          <a:ln w="9525">
            <a:noFill/>
            <a:miter lim="800000"/>
            <a:headEnd/>
            <a:tailEnd/>
          </a:ln>
          <a:effectLst/>
        </p:spPr>
        <p:txBody>
          <a:bodyPr lIns="92075" tIns="46038" rIns="92075" bIns="46038"/>
          <a:lstStyle/>
          <a:p>
            <a:pPr marL="742950" lvl="1" indent="-285750" eaLnBrk="1" hangingPunct="1">
              <a:spcBef>
                <a:spcPct val="20000"/>
              </a:spcBef>
              <a:buClr>
                <a:schemeClr val="folHlink"/>
              </a:buClr>
              <a:buSzPct val="50000"/>
              <a:buFont typeface="Wingdings" pitchFamily="2" charset="2"/>
              <a:buNone/>
              <a:defRPr/>
            </a:pPr>
            <a:r>
              <a:rPr lang="cs-CZ" sz="2000" b="1">
                <a:effectLst>
                  <a:outerShdw blurRad="38100" dist="38100" dir="2700000" algn="tl">
                    <a:srgbClr val="FFFFFF"/>
                  </a:outerShdw>
                </a:effectLst>
                <a:latin typeface="Arial" charset="0"/>
              </a:rPr>
              <a:t> </a:t>
            </a:r>
          </a:p>
          <a:p>
            <a:pPr marL="1143000" lvl="2" indent="-228600" eaLnBrk="1" hangingPunct="1">
              <a:spcBef>
                <a:spcPct val="20000"/>
              </a:spcBef>
              <a:buClr>
                <a:schemeClr val="hlink"/>
              </a:buClr>
              <a:buFont typeface="Wingdings" pitchFamily="2" charset="2"/>
              <a:buBlip>
                <a:blip r:embed="rId2"/>
              </a:buBlip>
              <a:defRPr/>
            </a:pPr>
            <a:r>
              <a:rPr lang="cs-CZ" sz="2000" b="1">
                <a:effectLst>
                  <a:outerShdw blurRad="38100" dist="38100" dir="2700000" algn="tl">
                    <a:srgbClr val="FFFFFF"/>
                  </a:outerShdw>
                </a:effectLst>
                <a:latin typeface="Arial" charset="0"/>
              </a:rPr>
              <a:t>výstupní zařízení, většinou se připojují přes USB port, dříve paralelní port</a:t>
            </a:r>
          </a:p>
          <a:p>
            <a:pPr marL="1143000" lvl="2" indent="-228600" eaLnBrk="1" hangingPunct="1">
              <a:spcBef>
                <a:spcPct val="20000"/>
              </a:spcBef>
              <a:buClr>
                <a:schemeClr val="hlink"/>
              </a:buClr>
              <a:buFont typeface="Wingdings" pitchFamily="2" charset="2"/>
              <a:buBlip>
                <a:blip r:embed="rId2"/>
              </a:buBlip>
              <a:defRPr/>
            </a:pPr>
            <a:r>
              <a:rPr lang="cs-CZ" sz="2000" b="1" i="1">
                <a:effectLst>
                  <a:outerShdw blurRad="38100" dist="38100" dir="2700000" algn="tl">
                    <a:srgbClr val="FFFFFF"/>
                  </a:outerShdw>
                </a:effectLst>
                <a:latin typeface="Arial" charset="0"/>
              </a:rPr>
              <a:t>parametry tiskáren</a:t>
            </a:r>
            <a:r>
              <a:rPr lang="cs-CZ" sz="2000" b="1">
                <a:effectLst>
                  <a:outerShdw blurRad="38100" dist="38100" dir="2700000" algn="tl">
                    <a:srgbClr val="FFFFFF"/>
                  </a:outerShdw>
                </a:effectLst>
                <a:latin typeface="Arial" charset="0"/>
              </a:rPr>
              <a:t> :</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 DPI (Dots per inches) – počet bodů na palec</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rychlost tisku – vyjadřuje se v počtu stránek za minutu (str/min, ppm – page per minute) nebo v počtu znaků za sekundu (zn/s, cps – characters per second)</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barevnost tisku – černobíle, barevně</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rozměr tiskové stránky – A4, A3</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duplexní tisk – tisk na obě strany papíru</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rPr>
              <a:t>paměť – podstatné u stránkových tiskáren, protože zde dochází k načtení stránky do paměti a pak tisk</a:t>
            </a:r>
          </a:p>
          <a:p>
            <a:pPr marL="742950" lvl="1" indent="-285750" eaLnBrk="1" hangingPunct="1">
              <a:spcBef>
                <a:spcPct val="20000"/>
              </a:spcBef>
              <a:buClr>
                <a:schemeClr val="folHlink"/>
              </a:buClr>
              <a:buSzPct val="50000"/>
              <a:buFont typeface="Wingdings" pitchFamily="2" charset="2"/>
              <a:buChar char="n"/>
              <a:defRPr/>
            </a:pPr>
            <a:endParaRPr lang="en-US" sz="2000" b="1">
              <a:effectLst>
                <a:outerShdw blurRad="38100" dist="38100" dir="2700000" algn="tl">
                  <a:srgbClr val="FFFFFF"/>
                </a:outerShdw>
              </a:effectLst>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bdélník 1">
            <a:extLst>
              <a:ext uri="{FF2B5EF4-FFF2-40B4-BE49-F238E27FC236}">
                <a16:creationId xmlns:a16="http://schemas.microsoft.com/office/drawing/2014/main" id="{755F6225-888A-4BF7-8DD6-DFA065341046}"/>
              </a:ext>
            </a:extLst>
          </p:cNvPr>
          <p:cNvSpPr>
            <a:spLocks noChangeArrowheads="1"/>
          </p:cNvSpPr>
          <p:nvPr/>
        </p:nvSpPr>
        <p:spPr bwMode="auto">
          <a:xfrm>
            <a:off x="468313" y="908050"/>
            <a:ext cx="8424862"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800" b="1"/>
              <a:t>Základní druhy tiskáren</a:t>
            </a:r>
            <a:endParaRPr lang="cs-CZ" altLang="cs-CZ" sz="2800"/>
          </a:p>
          <a:p>
            <a:pPr eaLnBrk="1" hangingPunct="1">
              <a:spcBef>
                <a:spcPct val="0"/>
              </a:spcBef>
              <a:buClrTx/>
              <a:buFont typeface="Arial" panose="020B0604020202020204" pitchFamily="34" charset="0"/>
              <a:buChar char="•"/>
            </a:pPr>
            <a:r>
              <a:rPr lang="cs-CZ" altLang="cs-CZ" sz="2800">
                <a:solidFill>
                  <a:srgbClr val="7030A0"/>
                </a:solidFill>
              </a:rPr>
              <a:t>Jehličková </a:t>
            </a:r>
            <a:r>
              <a:rPr lang="cs-CZ" altLang="cs-CZ" sz="2800" b="1">
                <a:solidFill>
                  <a:srgbClr val="7030A0"/>
                </a:solidFill>
              </a:rPr>
              <a:t>tiskárna</a:t>
            </a:r>
            <a:r>
              <a:rPr lang="cs-CZ" altLang="cs-CZ" sz="2800"/>
              <a:t>. Nejstarším typem jsou </a:t>
            </a:r>
            <a:r>
              <a:rPr lang="cs-CZ" altLang="cs-CZ" sz="2800" b="1"/>
              <a:t>tiskárny </a:t>
            </a:r>
            <a:r>
              <a:rPr lang="cs-CZ" altLang="cs-CZ" sz="2800"/>
              <a:t>jehličkové. ...</a:t>
            </a:r>
          </a:p>
          <a:p>
            <a:pPr eaLnBrk="1" hangingPunct="1">
              <a:spcBef>
                <a:spcPct val="0"/>
              </a:spcBef>
              <a:buClrTx/>
              <a:buFont typeface="Arial" panose="020B0604020202020204" pitchFamily="34" charset="0"/>
              <a:buChar char="•"/>
            </a:pPr>
            <a:r>
              <a:rPr lang="cs-CZ" altLang="cs-CZ" sz="2800">
                <a:solidFill>
                  <a:srgbClr val="7030A0"/>
                </a:solidFill>
              </a:rPr>
              <a:t>Inkoustová </a:t>
            </a:r>
            <a:r>
              <a:rPr lang="cs-CZ" altLang="cs-CZ" sz="2800" b="1">
                <a:solidFill>
                  <a:srgbClr val="7030A0"/>
                </a:solidFill>
              </a:rPr>
              <a:t>tiskárna</a:t>
            </a:r>
            <a:r>
              <a:rPr lang="cs-CZ" altLang="cs-CZ" sz="2800"/>
              <a:t>. Inkoustová neboli trysková </a:t>
            </a:r>
            <a:r>
              <a:rPr lang="cs-CZ" altLang="cs-CZ" sz="2800" b="1"/>
              <a:t>tiskárna </a:t>
            </a:r>
            <a:r>
              <a:rPr lang="cs-CZ" altLang="cs-CZ" sz="2800"/>
              <a:t>je nejrozšířenějším typem </a:t>
            </a:r>
            <a:r>
              <a:rPr lang="cs-CZ" altLang="cs-CZ" sz="2800" b="1"/>
              <a:t>tiskárny</a:t>
            </a:r>
            <a:r>
              <a:rPr lang="cs-CZ" altLang="cs-CZ" sz="2800"/>
              <a:t>. ...</a:t>
            </a:r>
          </a:p>
          <a:p>
            <a:pPr eaLnBrk="1" hangingPunct="1">
              <a:spcBef>
                <a:spcPct val="0"/>
              </a:spcBef>
              <a:buClrTx/>
              <a:buFont typeface="Arial" panose="020B0604020202020204" pitchFamily="34" charset="0"/>
              <a:buChar char="•"/>
            </a:pPr>
            <a:r>
              <a:rPr lang="cs-CZ" altLang="cs-CZ" sz="2800">
                <a:solidFill>
                  <a:srgbClr val="7030A0"/>
                </a:solidFill>
              </a:rPr>
              <a:t>Laserová </a:t>
            </a:r>
            <a:r>
              <a:rPr lang="cs-CZ" altLang="cs-CZ" sz="2800" b="1">
                <a:solidFill>
                  <a:srgbClr val="7030A0"/>
                </a:solidFill>
              </a:rPr>
              <a:t>tiskárna</a:t>
            </a:r>
            <a:r>
              <a:rPr lang="cs-CZ" altLang="cs-CZ" sz="2800"/>
              <a:t>. Princip fungování laserové </a:t>
            </a:r>
            <a:r>
              <a:rPr lang="cs-CZ" altLang="cs-CZ" sz="2800" b="1"/>
              <a:t>tiskárny</a:t>
            </a:r>
            <a:r>
              <a:rPr lang="cs-CZ" altLang="cs-CZ" sz="2800"/>
              <a:t> je relativně složitý. ...</a:t>
            </a:r>
          </a:p>
          <a:p>
            <a:pPr eaLnBrk="1" hangingPunct="1">
              <a:spcBef>
                <a:spcPct val="0"/>
              </a:spcBef>
              <a:buClrTx/>
              <a:buFont typeface="Arial" panose="020B0604020202020204" pitchFamily="34" charset="0"/>
              <a:buChar char="•"/>
            </a:pPr>
            <a:r>
              <a:rPr lang="cs-CZ" altLang="cs-CZ" sz="2800">
                <a:solidFill>
                  <a:srgbClr val="7030A0"/>
                </a:solidFill>
              </a:rPr>
              <a:t>LED </a:t>
            </a:r>
            <a:r>
              <a:rPr lang="cs-CZ" altLang="cs-CZ" sz="2800" b="1">
                <a:solidFill>
                  <a:srgbClr val="7030A0"/>
                </a:solidFill>
              </a:rPr>
              <a:t>tiskárny</a:t>
            </a:r>
            <a:r>
              <a:rPr lang="cs-CZ" altLang="cs-CZ" sz="2800"/>
              <a:t>. ...</a:t>
            </a:r>
          </a:p>
          <a:p>
            <a:pPr eaLnBrk="1" hangingPunct="1">
              <a:spcBef>
                <a:spcPct val="0"/>
              </a:spcBef>
              <a:buClrTx/>
              <a:buFont typeface="Arial" panose="020B0604020202020204" pitchFamily="34" charset="0"/>
              <a:buChar char="•"/>
            </a:pPr>
            <a:r>
              <a:rPr lang="cs-CZ" altLang="cs-CZ" sz="2800">
                <a:solidFill>
                  <a:srgbClr val="7030A0"/>
                </a:solidFill>
              </a:rPr>
              <a:t>Termosublimační </a:t>
            </a:r>
            <a:r>
              <a:rPr lang="cs-CZ" altLang="cs-CZ" sz="2800" b="1">
                <a:solidFill>
                  <a:srgbClr val="7030A0"/>
                </a:solidFill>
              </a:rPr>
              <a:t>tiskárny</a:t>
            </a:r>
            <a:r>
              <a:rPr lang="cs-CZ" altLang="cs-CZ" sz="280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délník 1">
            <a:extLst>
              <a:ext uri="{FF2B5EF4-FFF2-40B4-BE49-F238E27FC236}">
                <a16:creationId xmlns:a16="http://schemas.microsoft.com/office/drawing/2014/main" id="{7638C06D-54CA-42D8-BDED-7BAC91485109}"/>
              </a:ext>
            </a:extLst>
          </p:cNvPr>
          <p:cNvSpPr>
            <a:spLocks noChangeArrowheads="1"/>
          </p:cNvSpPr>
          <p:nvPr/>
        </p:nvSpPr>
        <p:spPr bwMode="auto">
          <a:xfrm>
            <a:off x="395288" y="333375"/>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b="1">
                <a:solidFill>
                  <a:srgbClr val="333333"/>
                </a:solidFill>
                <a:latin typeface="Lucida Grande"/>
              </a:rPr>
              <a:t>CMOS paměť </a:t>
            </a:r>
            <a:br>
              <a:rPr lang="cs-CZ" altLang="cs-CZ"/>
            </a:br>
            <a:br>
              <a:rPr lang="cs-CZ" altLang="cs-CZ"/>
            </a:br>
            <a:r>
              <a:rPr lang="cs-CZ" altLang="cs-CZ">
                <a:solidFill>
                  <a:srgbClr val="333333"/>
                </a:solidFill>
                <a:latin typeface="Lucida Grande"/>
              </a:rPr>
              <a:t>Paměť s malou kapacitou sloužící k uchování údajů o nastavení počítače a jeho hardwarové konfiguraci. Tato paměť je energeticky závislá, a proto je nutné ji zálohovat pomocí akumulátoru umístěného většinou na základní desce, aby nedošlo ke ztrátě údajů v ní uložených.</a:t>
            </a:r>
            <a:endParaRPr lang="cs-CZ" altLang="cs-CZ"/>
          </a:p>
        </p:txBody>
      </p:sp>
      <p:sp>
        <p:nvSpPr>
          <p:cNvPr id="8195" name="Obdélník 2">
            <a:extLst>
              <a:ext uri="{FF2B5EF4-FFF2-40B4-BE49-F238E27FC236}">
                <a16:creationId xmlns:a16="http://schemas.microsoft.com/office/drawing/2014/main" id="{93364F78-996B-4E4A-ACAE-8143F101CA54}"/>
              </a:ext>
            </a:extLst>
          </p:cNvPr>
          <p:cNvSpPr>
            <a:spLocks noChangeArrowheads="1"/>
          </p:cNvSpPr>
          <p:nvPr/>
        </p:nvSpPr>
        <p:spPr bwMode="auto">
          <a:xfrm>
            <a:off x="2916238" y="3284538"/>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cs-CZ">
                <a:solidFill>
                  <a:srgbClr val="333333"/>
                </a:solidFill>
                <a:latin typeface="Lucida Grande"/>
              </a:rPr>
              <a:t>Baterie napaji pamet ve ktere jsou ulozeny udaje v BIOSu jako je treba aktualni datum, heslo, pretaktovani komponent, a podobne. Kdyz tu baterku odpojis, vyresetujes tim BIOS do vychoziho stavu (ktery je ulozen v ROMce). Kdyz tam tu baterku nedas vubec, budes pri kazdem startu pocitace nastavovat datum, pripadne vsechny dalsi parametry co jsou zmenene, a ty tam vydrzi pouze do odpojeni napajeni.</a:t>
            </a:r>
            <a:endParaRPr lang="cs-CZ" altLang="cs-C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a:extLst>
              <a:ext uri="{FF2B5EF4-FFF2-40B4-BE49-F238E27FC236}">
                <a16:creationId xmlns:a16="http://schemas.microsoft.com/office/drawing/2014/main" id="{5818C772-144D-4E4E-A309-48D59B9C2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0"/>
            <a:ext cx="21907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6FC3D5A1-FF2C-4434-B224-4FF1B61C0D48}"/>
              </a:ext>
            </a:extLst>
          </p:cNvPr>
          <p:cNvSpPr>
            <a:spLocks noChangeArrowheads="1"/>
          </p:cNvSpPr>
          <p:nvPr/>
        </p:nvSpPr>
        <p:spPr bwMode="auto">
          <a:xfrm>
            <a:off x="533400" y="0"/>
            <a:ext cx="3276600" cy="1068388"/>
          </a:xfrm>
          <a:prstGeom prst="rect">
            <a:avLst/>
          </a:prstGeom>
          <a:noFill/>
          <a:ln w="9525">
            <a:noFill/>
            <a:miter lim="800000"/>
            <a:headEnd/>
            <a:tailEnd/>
          </a:ln>
          <a:effectLst/>
        </p:spPr>
        <p:txBody>
          <a:bodyPr lIns="92075" tIns="46038" rIns="92075" bIns="46038" anchor="ctr"/>
          <a:lstStyle/>
          <a:p>
            <a:pPr eaLnBrk="1" hangingPunct="1">
              <a:defRPr/>
            </a:pPr>
            <a:r>
              <a:rPr lang="cs-CZ" sz="2400" b="1">
                <a:solidFill>
                  <a:schemeClr val="hlink"/>
                </a:solidFill>
                <a:effectLst>
                  <a:outerShdw blurRad="38100" dist="38100" dir="2700000" algn="tl">
                    <a:srgbClr val="000000"/>
                  </a:outerShdw>
                </a:effectLst>
                <a:latin typeface="Arial" charset="0"/>
              </a:rPr>
              <a:t>Jehličková tiskárna</a:t>
            </a:r>
            <a:endParaRPr lang="en-US" sz="4000" b="1">
              <a:solidFill>
                <a:schemeClr val="tx2"/>
              </a:solidFill>
              <a:effectLst>
                <a:outerShdw blurRad="38100" dist="38100" dir="2700000" algn="tl">
                  <a:srgbClr val="FFFFFF"/>
                </a:outerShdw>
              </a:effectLst>
              <a:latin typeface="Arial" charset="0"/>
            </a:endParaRPr>
          </a:p>
        </p:txBody>
      </p:sp>
      <p:sp>
        <p:nvSpPr>
          <p:cNvPr id="58371" name="Rectangle 3">
            <a:extLst>
              <a:ext uri="{FF2B5EF4-FFF2-40B4-BE49-F238E27FC236}">
                <a16:creationId xmlns:a16="http://schemas.microsoft.com/office/drawing/2014/main" id="{2F890D4B-7296-49E4-A081-DB7D19C2C2BC}"/>
              </a:ext>
            </a:extLst>
          </p:cNvPr>
          <p:cNvSpPr>
            <a:spLocks noChangeArrowheads="1"/>
          </p:cNvSpPr>
          <p:nvPr/>
        </p:nvSpPr>
        <p:spPr bwMode="auto">
          <a:xfrm>
            <a:off x="0" y="990600"/>
            <a:ext cx="6934200" cy="4953000"/>
          </a:xfrm>
          <a:prstGeom prst="rect">
            <a:avLst/>
          </a:prstGeom>
          <a:noFill/>
          <a:ln w="9525">
            <a:noFill/>
            <a:miter lim="800000"/>
            <a:headEnd/>
            <a:tailEnd/>
          </a:ln>
          <a:effectLst/>
        </p:spPr>
        <p:txBody>
          <a:bodyPr lIns="92075" tIns="46038" rIns="92075" bIns="46038"/>
          <a:lstStyle/>
          <a:p>
            <a:pPr marL="742950" lvl="1" indent="-28575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Arial" charset="0"/>
                <a:cs typeface="Times New Roman" pitchFamily="18" charset="0"/>
              </a:rPr>
              <a:t>	</a:t>
            </a:r>
            <a:r>
              <a:rPr lang="cs-CZ" sz="2000" b="1">
                <a:effectLst>
                  <a:outerShdw blurRad="38100" dist="38100" dir="2700000" algn="tl">
                    <a:srgbClr val="FFFFFF"/>
                  </a:outerShdw>
                </a:effectLst>
                <a:latin typeface="Arial" charset="0"/>
              </a:rPr>
              <a:t>princip tisku</a:t>
            </a:r>
          </a:p>
          <a:p>
            <a:pPr marL="1600200" lvl="3" indent="-228600" eaLnBrk="1" hangingPunct="1">
              <a:spcBef>
                <a:spcPct val="20000"/>
              </a:spcBef>
              <a:buClr>
                <a:schemeClr val="folHlink"/>
              </a:buClr>
              <a:buSzPct val="50000"/>
              <a:buFont typeface="Wingdings" pitchFamily="2" charset="2"/>
              <a:buChar char="n"/>
              <a:defRPr/>
            </a:pPr>
            <a:r>
              <a:rPr lang="cs-CZ" sz="2000" b="1">
                <a:effectLst>
                  <a:outerShdw blurRad="38100" dist="38100" dir="2700000" algn="tl">
                    <a:srgbClr val="FFFFFF"/>
                  </a:outerShdw>
                </a:effectLst>
                <a:latin typeface="Courier New" pitchFamily="49" charset="-18"/>
                <a:cs typeface="Times New Roman" pitchFamily="18" charset="0"/>
              </a:rPr>
              <a:t>	</a:t>
            </a:r>
            <a:r>
              <a:rPr lang="cs-CZ" sz="2000" b="1">
                <a:effectLst>
                  <a:outerShdw blurRad="38100" dist="38100" dir="2700000" algn="tl">
                    <a:srgbClr val="FFFFFF"/>
                  </a:outerShdw>
                </a:effectLst>
                <a:latin typeface="Arial" charset="0"/>
              </a:rPr>
              <a:t>základem je tisková hlava, ve které je zasazena skupina (matice) jehliček, které se vysunují a přes barvící pásku tisknou malé body, z kterých se skládá tištěný prvek</a:t>
            </a:r>
            <a:endParaRPr lang="en-US" sz="2000" b="1">
              <a:effectLst>
                <a:outerShdw blurRad="38100" dist="38100" dir="2700000" algn="tl">
                  <a:srgbClr val="FFFFFF"/>
                </a:outerShdw>
              </a:effectLst>
              <a:latin typeface="Arial" charset="0"/>
            </a:endParaRPr>
          </a:p>
        </p:txBody>
      </p:sp>
      <p:pic>
        <p:nvPicPr>
          <p:cNvPr id="56325" name="Picture 7">
            <a:extLst>
              <a:ext uri="{FF2B5EF4-FFF2-40B4-BE49-F238E27FC236}">
                <a16:creationId xmlns:a16="http://schemas.microsoft.com/office/drawing/2014/main" id="{CF1D4678-9B52-48C2-868E-3631ECC79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0"/>
            <a:ext cx="22002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a:extLst>
              <a:ext uri="{FF2B5EF4-FFF2-40B4-BE49-F238E27FC236}">
                <a16:creationId xmlns:a16="http://schemas.microsoft.com/office/drawing/2014/main" id="{50529AB9-ABD7-4D1F-BFE7-CABBC5D4F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782888"/>
            <a:ext cx="54102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a:extLst>
              <a:ext uri="{FF2B5EF4-FFF2-40B4-BE49-F238E27FC236}">
                <a16:creationId xmlns:a16="http://schemas.microsoft.com/office/drawing/2014/main" id="{CE6A577D-14B4-45C7-BFB3-E8043C146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152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a:extLst>
              <a:ext uri="{FF2B5EF4-FFF2-40B4-BE49-F238E27FC236}">
                <a16:creationId xmlns:a16="http://schemas.microsoft.com/office/drawing/2014/main" id="{B91D1CD7-5D47-462C-89F7-0422AC52E26E}"/>
              </a:ext>
            </a:extLst>
          </p:cNvPr>
          <p:cNvSpPr>
            <a:spLocks noChangeArrowheads="1"/>
          </p:cNvSpPr>
          <p:nvPr/>
        </p:nvSpPr>
        <p:spPr bwMode="auto">
          <a:xfrm>
            <a:off x="228600" y="381000"/>
            <a:ext cx="4114800" cy="838200"/>
          </a:xfrm>
          <a:prstGeom prst="rect">
            <a:avLst/>
          </a:prstGeom>
          <a:noFill/>
          <a:ln w="9525">
            <a:noFill/>
            <a:miter lim="800000"/>
            <a:headEnd/>
            <a:tailEnd/>
          </a:ln>
          <a:effectLst/>
        </p:spPr>
        <p:txBody>
          <a:bodyPr lIns="92075" tIns="46038" rIns="92075" bIns="46038" anchor="ctr"/>
          <a:lstStyle/>
          <a:p>
            <a:pPr eaLnBrk="1" hangingPunct="1">
              <a:defRPr/>
            </a:pPr>
            <a:r>
              <a:rPr lang="cs-CZ" sz="2400" b="1" dirty="0">
                <a:solidFill>
                  <a:schemeClr val="hlink"/>
                </a:solidFill>
                <a:effectLst>
                  <a:outerShdw blurRad="38100" dist="38100" dir="2700000" algn="tl">
                    <a:srgbClr val="000000"/>
                  </a:outerShdw>
                </a:effectLst>
                <a:latin typeface="Arial" charset="0"/>
              </a:rPr>
              <a:t>Inkoustová</a:t>
            </a:r>
            <a:r>
              <a:rPr lang="cs-CZ" sz="3200" b="1" dirty="0">
                <a:solidFill>
                  <a:srgbClr val="00CC99"/>
                </a:solidFill>
                <a:effectLst>
                  <a:outerShdw blurRad="38100" dist="38100" dir="2700000" algn="tl">
                    <a:srgbClr val="000000"/>
                  </a:outerShdw>
                </a:effectLst>
                <a:latin typeface="Arial" charset="0"/>
              </a:rPr>
              <a:t> </a:t>
            </a:r>
            <a:r>
              <a:rPr lang="cs-CZ" sz="2400" b="1" dirty="0">
                <a:solidFill>
                  <a:schemeClr val="hlink"/>
                </a:solidFill>
                <a:effectLst>
                  <a:outerShdw blurRad="38100" dist="38100" dir="2700000" algn="tl">
                    <a:srgbClr val="000000"/>
                  </a:outerShdw>
                </a:effectLst>
                <a:latin typeface="Arial" charset="0"/>
              </a:rPr>
              <a:t>tiskárna</a:t>
            </a:r>
            <a:r>
              <a:rPr lang="cs-CZ" sz="4000" b="1" dirty="0">
                <a:effectLst>
                  <a:outerShdw blurRad="38100" dist="38100" dir="2700000" algn="tl">
                    <a:srgbClr val="FFFFFF"/>
                  </a:outerShdw>
                </a:effectLst>
                <a:latin typeface="Arial" charset="0"/>
              </a:rPr>
              <a:t> </a:t>
            </a:r>
            <a:br>
              <a:rPr lang="cs-CZ" sz="4000" b="1" dirty="0">
                <a:effectLst>
                  <a:outerShdw blurRad="38100" dist="38100" dir="2700000" algn="tl">
                    <a:srgbClr val="FFFFFF"/>
                  </a:outerShdw>
                </a:effectLst>
                <a:latin typeface="Arial" charset="0"/>
              </a:rPr>
            </a:br>
            <a:endParaRPr lang="en-US" sz="4000" b="1" dirty="0">
              <a:effectLst>
                <a:outerShdw blurRad="38100" dist="38100" dir="2700000" algn="tl">
                  <a:srgbClr val="FFFFFF"/>
                </a:outerShdw>
              </a:effectLst>
              <a:latin typeface="Arial" charset="0"/>
            </a:endParaRPr>
          </a:p>
        </p:txBody>
      </p:sp>
      <p:sp>
        <p:nvSpPr>
          <p:cNvPr id="57348" name="Text Box 4">
            <a:extLst>
              <a:ext uri="{FF2B5EF4-FFF2-40B4-BE49-F238E27FC236}">
                <a16:creationId xmlns:a16="http://schemas.microsoft.com/office/drawing/2014/main" id="{4936EB47-4923-43B7-86AE-2C34662D4101}"/>
              </a:ext>
            </a:extLst>
          </p:cNvPr>
          <p:cNvSpPr txBox="1">
            <a:spLocks noChangeArrowheads="1"/>
          </p:cNvSpPr>
          <p:nvPr/>
        </p:nvSpPr>
        <p:spPr bwMode="auto">
          <a:xfrm>
            <a:off x="304800" y="1143000"/>
            <a:ext cx="65532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cs typeface="Times New Roman" panose="02020603050405020304" pitchFamily="18" charset="0"/>
              </a:rPr>
              <a:t>- </a:t>
            </a:r>
            <a:r>
              <a:rPr lang="cs-CZ" altLang="cs-CZ" sz="2000" b="1" i="1"/>
              <a:t>technologii vyvinula firma Hewlett-Packard, v roce 1984 vyvinula první monochromatickou tiskárnu a v roce 1987 barevnou-</a:t>
            </a:r>
          </a:p>
          <a:p>
            <a:pPr eaLnBrk="1" hangingPunct="1">
              <a:spcBef>
                <a:spcPct val="0"/>
              </a:spcBef>
              <a:buClrTx/>
              <a:buFontTx/>
              <a:buNone/>
            </a:pPr>
            <a:r>
              <a:rPr lang="cs-CZ" altLang="cs-CZ" sz="2000" b="1" i="1"/>
              <a:t>  - </a:t>
            </a:r>
            <a:r>
              <a:rPr kumimoji="1" lang="cs-CZ" altLang="cs-CZ" sz="2000" b="1"/>
              <a:t>princip</a:t>
            </a:r>
            <a:r>
              <a:rPr lang="cs-CZ" altLang="cs-CZ" sz="2000" b="1"/>
              <a:t> tisku   –</a:t>
            </a:r>
          </a:p>
          <a:p>
            <a:pPr lvl="1" eaLnBrk="1" hangingPunct="1">
              <a:spcBef>
                <a:spcPct val="0"/>
              </a:spcBef>
              <a:buClrTx/>
              <a:buSzTx/>
              <a:buFontTx/>
              <a:buChar char="•"/>
            </a:pPr>
            <a:r>
              <a:rPr lang="cs-CZ" altLang="cs-CZ" sz="2000" b="1"/>
              <a:t> technologie </a:t>
            </a:r>
            <a:r>
              <a:rPr lang="cs-CZ" altLang="cs-CZ" sz="2000" b="1" u="sng">
                <a:solidFill>
                  <a:schemeClr val="hlink"/>
                </a:solidFill>
              </a:rPr>
              <a:t>bubble –jet</a:t>
            </a:r>
            <a:r>
              <a:rPr lang="cs-CZ" altLang="cs-CZ" sz="2000" b="1" u="sng"/>
              <a:t> </a:t>
            </a:r>
            <a:r>
              <a:rPr lang="cs-CZ" altLang="cs-CZ" sz="2000" b="1"/>
              <a:t>, obdoba jehličkové tiskárny, zde místo jehliček trysky, z kterých tryská inkoust v miniaturních kapičkách na papír</a:t>
            </a:r>
            <a:endParaRPr lang="en-US" altLang="cs-CZ" sz="2000" b="1"/>
          </a:p>
        </p:txBody>
      </p:sp>
      <p:pic>
        <p:nvPicPr>
          <p:cNvPr id="57349" name="Picture 5">
            <a:extLst>
              <a:ext uri="{FF2B5EF4-FFF2-40B4-BE49-F238E27FC236}">
                <a16:creationId xmlns:a16="http://schemas.microsoft.com/office/drawing/2014/main" id="{A9CC8DD8-CB8A-4BBB-AB7B-45572E1B5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038600"/>
            <a:ext cx="44577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A77208F0-1D5B-4E75-B9DF-6C794BEC3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0"/>
            <a:ext cx="2819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a:extLst>
              <a:ext uri="{FF2B5EF4-FFF2-40B4-BE49-F238E27FC236}">
                <a16:creationId xmlns:a16="http://schemas.microsoft.com/office/drawing/2014/main" id="{DF750642-B169-445B-8B83-FE5FAED91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350" y="4733925"/>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6">
            <a:extLst>
              <a:ext uri="{FF2B5EF4-FFF2-40B4-BE49-F238E27FC236}">
                <a16:creationId xmlns:a16="http://schemas.microsoft.com/office/drawing/2014/main" id="{A863E6E0-43B9-4ECB-B55D-AC0370966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a:extLst>
              <a:ext uri="{FF2B5EF4-FFF2-40B4-BE49-F238E27FC236}">
                <a16:creationId xmlns:a16="http://schemas.microsoft.com/office/drawing/2014/main" id="{717B1722-51FF-4258-9A3A-0DE6BF880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52400"/>
            <a:ext cx="495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a:extLst>
              <a:ext uri="{FF2B5EF4-FFF2-40B4-BE49-F238E27FC236}">
                <a16:creationId xmlns:a16="http://schemas.microsoft.com/office/drawing/2014/main" id="{391026C5-A8A8-45EA-B297-CFCE144D2810}"/>
              </a:ext>
            </a:extLst>
          </p:cNvPr>
          <p:cNvSpPr>
            <a:spLocks noChangeArrowheads="1"/>
          </p:cNvSpPr>
          <p:nvPr/>
        </p:nvSpPr>
        <p:spPr bwMode="auto">
          <a:xfrm>
            <a:off x="457200" y="152400"/>
            <a:ext cx="3278188" cy="755650"/>
          </a:xfrm>
          <a:prstGeom prst="rect">
            <a:avLst/>
          </a:prstGeom>
          <a:noFill/>
          <a:ln w="9525">
            <a:noFill/>
            <a:miter lim="800000"/>
            <a:headEnd/>
            <a:tailEnd/>
          </a:ln>
          <a:effectLst/>
        </p:spPr>
        <p:txBody>
          <a:bodyPr lIns="92075" tIns="46038" rIns="92075" bIns="46038" anchor="ctr"/>
          <a:lstStyle/>
          <a:p>
            <a:pPr eaLnBrk="1" hangingPunct="1">
              <a:defRPr/>
            </a:pPr>
            <a:r>
              <a:rPr lang="cs-CZ" sz="2400" b="1">
                <a:solidFill>
                  <a:schemeClr val="hlink"/>
                </a:solidFill>
                <a:effectLst>
                  <a:outerShdw blurRad="38100" dist="38100" dir="2700000" algn="tl">
                    <a:srgbClr val="000000"/>
                  </a:outerShdw>
                </a:effectLst>
                <a:latin typeface="Arial" charset="0"/>
              </a:rPr>
              <a:t>Laserová</a:t>
            </a:r>
            <a:r>
              <a:rPr lang="cs-CZ" sz="4000" b="1">
                <a:effectLst>
                  <a:outerShdw blurRad="38100" dist="38100" dir="2700000" algn="tl">
                    <a:srgbClr val="FFFFFF"/>
                  </a:outerShdw>
                </a:effectLst>
                <a:latin typeface="Arial" charset="0"/>
              </a:rPr>
              <a:t> </a:t>
            </a:r>
            <a:r>
              <a:rPr lang="cs-CZ" sz="2400" b="1">
                <a:solidFill>
                  <a:schemeClr val="hlink"/>
                </a:solidFill>
                <a:effectLst>
                  <a:outerShdw blurRad="38100" dist="38100" dir="2700000" algn="tl">
                    <a:srgbClr val="000000"/>
                  </a:outerShdw>
                </a:effectLst>
                <a:latin typeface="Arial" charset="0"/>
              </a:rPr>
              <a:t>tiskárna</a:t>
            </a:r>
            <a:br>
              <a:rPr lang="cs-CZ" sz="4000" b="1">
                <a:effectLst>
                  <a:outerShdw blurRad="38100" dist="38100" dir="2700000" algn="tl">
                    <a:srgbClr val="FFFFFF"/>
                  </a:outerShdw>
                </a:effectLst>
                <a:latin typeface="Arial" charset="0"/>
              </a:rPr>
            </a:br>
            <a:endParaRPr lang="en-US" sz="4000" b="1">
              <a:effectLst>
                <a:outerShdw blurRad="38100" dist="38100" dir="2700000" algn="tl">
                  <a:srgbClr val="FFFFFF"/>
                </a:outerShdw>
              </a:effectLst>
              <a:latin typeface="Arial" charset="0"/>
            </a:endParaRPr>
          </a:p>
        </p:txBody>
      </p:sp>
      <p:sp>
        <p:nvSpPr>
          <p:cNvPr id="58374" name="Text Box 4">
            <a:extLst>
              <a:ext uri="{FF2B5EF4-FFF2-40B4-BE49-F238E27FC236}">
                <a16:creationId xmlns:a16="http://schemas.microsoft.com/office/drawing/2014/main" id="{F2382D07-889C-4B5C-880C-47E28141CAE3}"/>
              </a:ext>
            </a:extLst>
          </p:cNvPr>
          <p:cNvSpPr txBox="1">
            <a:spLocks noChangeArrowheads="1"/>
          </p:cNvSpPr>
          <p:nvPr/>
        </p:nvSpPr>
        <p:spPr bwMode="auto">
          <a:xfrm>
            <a:off x="0" y="1752600"/>
            <a:ext cx="77724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 princip tisku</a:t>
            </a:r>
          </a:p>
          <a:p>
            <a:pPr lvl="2" algn="just" eaLnBrk="1" hangingPunct="1">
              <a:spcBef>
                <a:spcPct val="0"/>
              </a:spcBef>
              <a:buClrTx/>
              <a:buFontTx/>
              <a:buChar char="•"/>
            </a:pPr>
            <a:r>
              <a:rPr lang="cs-CZ" altLang="cs-CZ" sz="2000" b="1"/>
              <a:t> laserové tiskárny jsou stránkové, tj. zpracovává celou výstupní stránku najednou, po vytvoření stránky se data přenášejí pomocí laserového paprsku</a:t>
            </a:r>
          </a:p>
          <a:p>
            <a:pPr lvl="1" algn="just" eaLnBrk="1" hangingPunct="1">
              <a:spcBef>
                <a:spcPct val="0"/>
              </a:spcBef>
              <a:buClrTx/>
              <a:buSzTx/>
              <a:buFontTx/>
              <a:buChar char="•"/>
            </a:pPr>
            <a:endParaRPr lang="cs-CZ" altLang="cs-CZ" sz="2000" b="1"/>
          </a:p>
          <a:p>
            <a:pPr lvl="1" algn="just" eaLnBrk="1" hangingPunct="1">
              <a:spcBef>
                <a:spcPct val="0"/>
              </a:spcBef>
              <a:buClrTx/>
              <a:buSzTx/>
              <a:buFont typeface="Marlett" pitchFamily="2" charset="2"/>
              <a:buChar char="4"/>
            </a:pPr>
            <a:r>
              <a:rPr lang="cs-CZ" altLang="cs-CZ" sz="2000" b="1"/>
              <a:t> základem technologie je světlocitlivý válec, který je před začátkem tisku bez elektrostatického náboje, </a:t>
            </a:r>
          </a:p>
          <a:p>
            <a:pPr lvl="1" algn="just" eaLnBrk="1" hangingPunct="1">
              <a:spcBef>
                <a:spcPct val="0"/>
              </a:spcBef>
              <a:buClrTx/>
              <a:buSzTx/>
              <a:buFontTx/>
              <a:buNone/>
            </a:pPr>
            <a:r>
              <a:rPr lang="cs-CZ" altLang="cs-CZ" sz="2000" b="1">
                <a:sym typeface="Marlett" pitchFamily="2" charset="2"/>
              </a:rPr>
              <a:t></a:t>
            </a:r>
            <a:r>
              <a:rPr lang="cs-CZ" altLang="cs-CZ" sz="2000" b="1"/>
              <a:t> otáčí se konstantní rychlostí a je postupně osvětlován laserovým paprskem, </a:t>
            </a:r>
          </a:p>
          <a:p>
            <a:pPr lvl="1" algn="just" eaLnBrk="1" hangingPunct="1">
              <a:spcBef>
                <a:spcPct val="0"/>
              </a:spcBef>
              <a:buClrTx/>
              <a:buSzTx/>
              <a:buFontTx/>
              <a:buNone/>
            </a:pPr>
            <a:r>
              <a:rPr lang="cs-CZ" altLang="cs-CZ" sz="2000" b="1">
                <a:sym typeface="Marlett" pitchFamily="2" charset="2"/>
              </a:rPr>
              <a:t> </a:t>
            </a:r>
            <a:r>
              <a:rPr lang="cs-CZ" altLang="cs-CZ" sz="2000" b="1"/>
              <a:t>ozářená místa ztrácejí svoji elektrickou neutralitu a nabíjejí se kladně,</a:t>
            </a:r>
          </a:p>
          <a:p>
            <a:pPr lvl="2" eaLnBrk="1" hangingPunct="1">
              <a:spcBef>
                <a:spcPct val="0"/>
              </a:spcBef>
              <a:buClrTx/>
              <a:buFontTx/>
              <a:buChar char="•"/>
            </a:pPr>
            <a:r>
              <a:rPr lang="cs-CZ" altLang="cs-CZ" sz="2000" b="1"/>
              <a:t>kladný náboj určitých míst válce přitahuje záporně nabitý toner (toner je jemný prášek skládající se z umělé hmoty, barviva a železa), z válce se prášek (toner) obtiskne na papír, do kterého je za vysoké teploty zažehlen</a:t>
            </a:r>
          </a:p>
          <a:p>
            <a:pPr lvl="2" eaLnBrk="1" hangingPunct="1">
              <a:spcBef>
                <a:spcPct val="0"/>
              </a:spcBef>
              <a:buClrTx/>
              <a:buFontTx/>
              <a:buChar char="•"/>
            </a:pPr>
            <a:endParaRPr lang="en-US" altLang="cs-CZ" sz="2000" b="1"/>
          </a:p>
          <a:p>
            <a:pPr lvl="1" algn="just" eaLnBrk="1" hangingPunct="1">
              <a:spcBef>
                <a:spcPct val="0"/>
              </a:spcBef>
              <a:buClrTx/>
              <a:buSzTx/>
              <a:buFontTx/>
              <a:buNone/>
            </a:pPr>
            <a:r>
              <a:rPr lang="cs-CZ" altLang="cs-CZ" sz="2000" b="1"/>
              <a:t> </a:t>
            </a:r>
          </a:p>
          <a:p>
            <a:pPr eaLnBrk="1" hangingPunct="1">
              <a:spcBef>
                <a:spcPct val="50000"/>
              </a:spcBef>
              <a:buClrTx/>
              <a:buFontTx/>
              <a:buNone/>
            </a:pPr>
            <a:endParaRPr lang="en-US" altLang="cs-CZ" sz="2000" b="1"/>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9A1365A-B33C-421B-A7D9-DAB82C557B91}"/>
              </a:ext>
            </a:extLst>
          </p:cNvPr>
          <p:cNvSpPr/>
          <p:nvPr/>
        </p:nvSpPr>
        <p:spPr>
          <a:xfrm>
            <a:off x="395288" y="404813"/>
            <a:ext cx="2481262" cy="522287"/>
          </a:xfrm>
          <a:prstGeom prst="rect">
            <a:avLst/>
          </a:prstGeom>
        </p:spPr>
        <p:txBody>
          <a:bodyPr wrap="none">
            <a:spAutoFit/>
          </a:bodyPr>
          <a:lstStyle/>
          <a:p>
            <a:pPr eaLnBrk="1" hangingPunct="1">
              <a:defRPr/>
            </a:pPr>
            <a:r>
              <a:rPr lang="cs-CZ" sz="2800" b="1" dirty="0">
                <a:solidFill>
                  <a:schemeClr val="hlink"/>
                </a:solidFill>
                <a:effectLst>
                  <a:outerShdw blurRad="38100" dist="38100" dir="2700000" algn="tl">
                    <a:srgbClr val="000000"/>
                  </a:outerShdw>
                </a:effectLst>
                <a:latin typeface="Arial" charset="0"/>
              </a:rPr>
              <a:t>LED</a:t>
            </a:r>
            <a:r>
              <a:rPr lang="cs-CZ" sz="2800" b="1" dirty="0">
                <a:solidFill>
                  <a:srgbClr val="00CC99"/>
                </a:solidFill>
                <a:effectLst>
                  <a:outerShdw blurRad="38100" dist="38100" dir="2700000" algn="tl">
                    <a:srgbClr val="000000"/>
                  </a:outerShdw>
                </a:effectLst>
                <a:latin typeface="Arial" charset="0"/>
              </a:rPr>
              <a:t> </a:t>
            </a:r>
            <a:r>
              <a:rPr lang="cs-CZ" sz="2800" b="1" dirty="0">
                <a:solidFill>
                  <a:schemeClr val="hlink"/>
                </a:solidFill>
                <a:effectLst>
                  <a:outerShdw blurRad="38100" dist="38100" dir="2700000" algn="tl">
                    <a:srgbClr val="000000"/>
                  </a:outerShdw>
                </a:effectLst>
                <a:latin typeface="Arial" charset="0"/>
              </a:rPr>
              <a:t>tiskárna</a:t>
            </a:r>
            <a:r>
              <a:rPr lang="cs-CZ" sz="2800" b="1" dirty="0">
                <a:effectLst>
                  <a:outerShdw blurRad="38100" dist="38100" dir="2700000" algn="tl">
                    <a:srgbClr val="FFFFFF"/>
                  </a:outerShdw>
                </a:effectLst>
                <a:latin typeface="Arial" charset="0"/>
              </a:rPr>
              <a:t> </a:t>
            </a:r>
            <a:endParaRPr lang="cs-CZ" sz="2800" dirty="0">
              <a:latin typeface="Arial" charset="0"/>
            </a:endParaRPr>
          </a:p>
        </p:txBody>
      </p:sp>
      <p:sp>
        <p:nvSpPr>
          <p:cNvPr id="59395" name="Obdélník 2">
            <a:extLst>
              <a:ext uri="{FF2B5EF4-FFF2-40B4-BE49-F238E27FC236}">
                <a16:creationId xmlns:a16="http://schemas.microsoft.com/office/drawing/2014/main" id="{4949891F-BA22-4F80-BEC1-3342701DDD3C}"/>
              </a:ext>
            </a:extLst>
          </p:cNvPr>
          <p:cNvSpPr>
            <a:spLocks noChangeArrowheads="1"/>
          </p:cNvSpPr>
          <p:nvPr/>
        </p:nvSpPr>
        <p:spPr bwMode="auto">
          <a:xfrm>
            <a:off x="684213" y="1196975"/>
            <a:ext cx="61023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 typeface="Arial" panose="020B0604020202020204" pitchFamily="34" charset="0"/>
              <a:buChar char="•"/>
            </a:pPr>
            <a:r>
              <a:rPr lang="cs-CZ" altLang="cs-CZ" sz="2000" b="1"/>
              <a:t>LED tiskárny fungují na podobném principu jako tiskárny laserové a často se také mezi laserové tiskárny zařazují.</a:t>
            </a:r>
          </a:p>
          <a:p>
            <a:pPr eaLnBrk="1" hangingPunct="1">
              <a:spcBef>
                <a:spcPct val="0"/>
              </a:spcBef>
              <a:buClrTx/>
              <a:buFont typeface="Arial" panose="020B0604020202020204" pitchFamily="34" charset="0"/>
              <a:buChar char="•"/>
            </a:pPr>
            <a:r>
              <a:rPr lang="cs-CZ" altLang="cs-CZ" sz="2000" b="1"/>
              <a:t> LED tiskárny se totiž od laserových liší pouze způsobem ozařování válce.</a:t>
            </a:r>
          </a:p>
          <a:p>
            <a:pPr eaLnBrk="1" hangingPunct="1">
              <a:spcBef>
                <a:spcPct val="0"/>
              </a:spcBef>
              <a:buClrTx/>
              <a:buFont typeface="Arial" panose="020B0604020202020204" pitchFamily="34" charset="0"/>
              <a:buChar char="•"/>
            </a:pPr>
            <a:r>
              <a:rPr lang="cs-CZ" altLang="cs-CZ" sz="2000" b="1"/>
              <a:t> Obraz je vykreslován na selenový válec řadou LED diod a otáčející se válec je v tomto případě osvětlován po řádcích. </a:t>
            </a:r>
          </a:p>
          <a:p>
            <a:pPr eaLnBrk="1" hangingPunct="1">
              <a:spcBef>
                <a:spcPct val="0"/>
              </a:spcBef>
              <a:buClrTx/>
              <a:buFont typeface="Arial" panose="020B0604020202020204" pitchFamily="34" charset="0"/>
              <a:buChar char="•"/>
            </a:pPr>
            <a:r>
              <a:rPr lang="cs-CZ" altLang="cs-CZ" sz="2000" b="1"/>
              <a:t>I v případě LED tiskáren je hlavní výhodou kvalitní tisk.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VÃ½sledek obrÃ¡zku pro termosublimaÄnÃ­ tiskÃ¡rna">
            <a:extLst>
              <a:ext uri="{FF2B5EF4-FFF2-40B4-BE49-F238E27FC236}">
                <a16:creationId xmlns:a16="http://schemas.microsoft.com/office/drawing/2014/main" id="{8F30A779-1C70-4665-9D51-CF5AD6BC8D08}"/>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6659563" y="115888"/>
            <a:ext cx="2484437"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BE447814-7808-4A13-9843-781730015069}"/>
              </a:ext>
            </a:extLst>
          </p:cNvPr>
          <p:cNvSpPr/>
          <p:nvPr/>
        </p:nvSpPr>
        <p:spPr>
          <a:xfrm>
            <a:off x="395288" y="404813"/>
            <a:ext cx="4124325" cy="461962"/>
          </a:xfrm>
          <a:prstGeom prst="rect">
            <a:avLst/>
          </a:prstGeom>
        </p:spPr>
        <p:txBody>
          <a:bodyPr wrap="none">
            <a:spAutoFit/>
          </a:bodyPr>
          <a:lstStyle/>
          <a:p>
            <a:pPr eaLnBrk="1" hangingPunct="1">
              <a:defRPr/>
            </a:pPr>
            <a:r>
              <a:rPr lang="cs-CZ" dirty="0">
                <a:solidFill>
                  <a:srgbClr val="7030A0"/>
                </a:solidFill>
                <a:latin typeface="Arial" charset="0"/>
              </a:rPr>
              <a:t> </a:t>
            </a:r>
            <a:r>
              <a:rPr lang="cs-CZ" sz="2400" b="1" dirty="0" err="1">
                <a:solidFill>
                  <a:schemeClr val="hlink"/>
                </a:solidFill>
                <a:effectLst>
                  <a:outerShdw blurRad="38100" dist="38100" dir="2700000" algn="tl">
                    <a:srgbClr val="000000"/>
                  </a:outerShdw>
                </a:effectLst>
                <a:latin typeface="Arial" charset="0"/>
              </a:rPr>
              <a:t>Termosublimační</a:t>
            </a:r>
            <a:r>
              <a:rPr lang="cs-CZ" sz="2400" b="1" dirty="0">
                <a:solidFill>
                  <a:schemeClr val="hlink"/>
                </a:solidFill>
                <a:effectLst>
                  <a:outerShdw blurRad="38100" dist="38100" dir="2700000" algn="tl">
                    <a:srgbClr val="000000"/>
                  </a:outerShdw>
                </a:effectLst>
                <a:latin typeface="Arial" charset="0"/>
              </a:rPr>
              <a:t> tiskárna</a:t>
            </a:r>
            <a:r>
              <a:rPr lang="cs-CZ" sz="2400" b="1" dirty="0">
                <a:effectLst>
                  <a:outerShdw blurRad="38100" dist="38100" dir="2700000" algn="tl">
                    <a:srgbClr val="FFFFFF"/>
                  </a:outerShdw>
                </a:effectLst>
                <a:latin typeface="Arial" charset="0"/>
              </a:rPr>
              <a:t> </a:t>
            </a:r>
            <a:endParaRPr lang="cs-CZ" sz="2400" dirty="0">
              <a:latin typeface="Arial" charset="0"/>
            </a:endParaRPr>
          </a:p>
        </p:txBody>
      </p:sp>
      <p:sp>
        <p:nvSpPr>
          <p:cNvPr id="60420" name="Obdélník 2">
            <a:extLst>
              <a:ext uri="{FF2B5EF4-FFF2-40B4-BE49-F238E27FC236}">
                <a16:creationId xmlns:a16="http://schemas.microsoft.com/office/drawing/2014/main" id="{B1463C00-6AD7-4410-9216-318C262F15BC}"/>
              </a:ext>
            </a:extLst>
          </p:cNvPr>
          <p:cNvSpPr>
            <a:spLocks noChangeArrowheads="1"/>
          </p:cNvSpPr>
          <p:nvPr/>
        </p:nvSpPr>
        <p:spPr bwMode="auto">
          <a:xfrm>
            <a:off x="395288" y="981075"/>
            <a:ext cx="7993062"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t>Své místo si totiž našly hlavně na pokladnách</a:t>
            </a:r>
          </a:p>
          <a:p>
            <a:pPr eaLnBrk="1" hangingPunct="1">
              <a:spcBef>
                <a:spcPct val="0"/>
              </a:spcBef>
              <a:buClrTx/>
              <a:buFontTx/>
              <a:buNone/>
            </a:pPr>
            <a:r>
              <a:rPr lang="cs-CZ" altLang="cs-CZ" sz="2000" b="1"/>
              <a:t> a prodejních terminálech, ale i v domácnostech.</a:t>
            </a:r>
          </a:p>
          <a:p>
            <a:pPr eaLnBrk="1" hangingPunct="1">
              <a:spcBef>
                <a:spcPct val="0"/>
              </a:spcBef>
              <a:buClrTx/>
              <a:buFontTx/>
              <a:buNone/>
            </a:pPr>
            <a:endParaRPr lang="cs-CZ" altLang="cs-CZ" sz="2000" b="1"/>
          </a:p>
          <a:p>
            <a:pPr eaLnBrk="1" hangingPunct="1">
              <a:spcBef>
                <a:spcPct val="0"/>
              </a:spcBef>
              <a:buClrTx/>
              <a:buFontTx/>
              <a:buNone/>
            </a:pPr>
            <a:r>
              <a:rPr lang="cs-CZ" altLang="cs-CZ" sz="2000" b="1"/>
              <a:t>Termotiskárny můžeme rozdělit do dvou skupin:</a:t>
            </a:r>
          </a:p>
          <a:p>
            <a:pPr eaLnBrk="1" hangingPunct="1">
              <a:spcBef>
                <a:spcPct val="0"/>
              </a:spcBef>
              <a:buClrTx/>
              <a:buFontTx/>
              <a:buNone/>
            </a:pPr>
            <a:endParaRPr lang="cs-CZ" altLang="cs-CZ" sz="2000" b="1"/>
          </a:p>
          <a:p>
            <a:pPr eaLnBrk="1" hangingPunct="1">
              <a:spcBef>
                <a:spcPct val="0"/>
              </a:spcBef>
              <a:buClrTx/>
              <a:buFont typeface="Arial" panose="020B0604020202020204" pitchFamily="34" charset="0"/>
              <a:buChar char="•"/>
            </a:pPr>
            <a:r>
              <a:rPr lang="cs-CZ" altLang="cs-CZ" sz="2000" b="1"/>
              <a:t>Přímý termotisk – jedná se o tisk na tepelně citlivý papír, který projetím pod tepelnou tiskovou hlavou zčerná. Zvládne tedy pouze černobílý tisk.</a:t>
            </a:r>
          </a:p>
          <a:p>
            <a:pPr eaLnBrk="1" hangingPunct="1">
              <a:spcBef>
                <a:spcPct val="0"/>
              </a:spcBef>
              <a:buClrTx/>
              <a:buFont typeface="Arial" panose="020B0604020202020204" pitchFamily="34" charset="0"/>
              <a:buChar char="•"/>
            </a:pPr>
            <a:endParaRPr lang="cs-CZ" altLang="cs-CZ" sz="2000" b="1"/>
          </a:p>
          <a:p>
            <a:pPr eaLnBrk="1" hangingPunct="1">
              <a:spcBef>
                <a:spcPct val="0"/>
              </a:spcBef>
              <a:buClrTx/>
              <a:buFont typeface="Arial" panose="020B0604020202020204" pitchFamily="34" charset="0"/>
              <a:buChar char="•"/>
            </a:pPr>
            <a:r>
              <a:rPr lang="cs-CZ" altLang="cs-CZ" sz="2000" b="1"/>
              <a:t>Termotransferový tisk – u tohoto druhu tisku je využívána termotransferová barvící páska, která dokáže obarvit velké množství materiálů, tedy i klasický xeroxový papír nebo polyester. Zde se již otevírají možnosti barevného tisku.</a:t>
            </a:r>
          </a:p>
          <a:p>
            <a:pPr eaLnBrk="1" hangingPunct="1">
              <a:spcBef>
                <a:spcPct val="0"/>
              </a:spcBef>
              <a:buClrTx/>
              <a:buFontTx/>
              <a:buNone/>
            </a:pPr>
            <a:endParaRPr lang="cs-CZ" altLang="cs-CZ" sz="2000" b="1"/>
          </a:p>
          <a:p>
            <a:pPr eaLnBrk="1" hangingPunct="1">
              <a:spcBef>
                <a:spcPct val="0"/>
              </a:spcBef>
              <a:buClrTx/>
              <a:buFontTx/>
              <a:buNone/>
            </a:pPr>
            <a:r>
              <a:rPr lang="cs-CZ" altLang="cs-CZ" sz="2000" b="1"/>
              <a:t>Hlavní výhodou jsou nulové investice za toner nebo inkoust, nevýhodou je snížená trvanlivost tisknutého textu a nutnost použití speciálního papíru</a:t>
            </a:r>
            <a:r>
              <a:rPr lang="cs-CZ" altLang="cs-CZ" sz="2000"/>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7">
            <a:extLst>
              <a:ext uri="{FF2B5EF4-FFF2-40B4-BE49-F238E27FC236}">
                <a16:creationId xmlns:a16="http://schemas.microsoft.com/office/drawing/2014/main" id="{3767A426-4FC0-46C7-958A-425FA45F8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1">
            <a:extLst>
              <a:ext uri="{FF2B5EF4-FFF2-40B4-BE49-F238E27FC236}">
                <a16:creationId xmlns:a16="http://schemas.microsoft.com/office/drawing/2014/main" id="{4C24D9A8-B348-40B3-98F7-675AE1281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908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6">
            <a:extLst>
              <a:ext uri="{FF2B5EF4-FFF2-40B4-BE49-F238E27FC236}">
                <a16:creationId xmlns:a16="http://schemas.microsoft.com/office/drawing/2014/main" id="{B1545CDD-E9F0-42B1-8F86-95D1F279C38E}"/>
              </a:ext>
            </a:extLst>
          </p:cNvPr>
          <p:cNvSpPr>
            <a:spLocks noChangeArrowheads="1"/>
          </p:cNvSpPr>
          <p:nvPr/>
        </p:nvSpPr>
        <p:spPr bwMode="auto">
          <a:xfrm>
            <a:off x="0" y="0"/>
            <a:ext cx="7467600" cy="3140075"/>
          </a:xfrm>
          <a:prstGeom prst="rect">
            <a:avLst/>
          </a:prstGeom>
          <a:noFill/>
          <a:ln w="9525">
            <a:noFill/>
            <a:miter lim="800000"/>
            <a:headEnd/>
            <a:tailEnd/>
          </a:ln>
          <a:effectLst/>
        </p:spPr>
        <p:txBody>
          <a:bodyPr>
            <a:spAutoFit/>
          </a:bodyPr>
          <a:lstStyle/>
          <a:p>
            <a:pPr lvl="2" eaLnBrk="1" hangingPunct="1">
              <a:defRPr/>
            </a:pPr>
            <a:r>
              <a:rPr lang="cs-CZ" sz="2000" b="1">
                <a:solidFill>
                  <a:schemeClr val="hlink"/>
                </a:solidFill>
                <a:latin typeface="Times New Roman" pitchFamily="18" charset="0"/>
                <a:cs typeface="Times New Roman" pitchFamily="18" charset="0"/>
              </a:rPr>
              <a:t>Příklad dalších tiskových zařízení</a:t>
            </a:r>
            <a:r>
              <a:rPr lang="cs-CZ" sz="2000" b="1">
                <a:solidFill>
                  <a:schemeClr val="hlink"/>
                </a:solidFill>
                <a:latin typeface="Arial" charset="0"/>
                <a:cs typeface="Times New Roman" pitchFamily="18" charset="0"/>
              </a:rPr>
              <a:t> :</a:t>
            </a:r>
            <a:endParaRPr lang="cs-CZ" sz="2000">
              <a:latin typeface="Arial" charset="0"/>
              <a:cs typeface="Times New Roman" pitchFamily="18" charset="0"/>
            </a:endParaRPr>
          </a:p>
          <a:p>
            <a:pPr lvl="2" eaLnBrk="1" hangingPunct="1">
              <a:defRPr/>
            </a:pPr>
            <a:endParaRPr lang="cs-CZ" sz="2000">
              <a:latin typeface="Arial" charset="0"/>
              <a:cs typeface="Times New Roman" pitchFamily="18" charset="0"/>
            </a:endParaRPr>
          </a:p>
          <a:p>
            <a:pPr lvl="1" eaLnBrk="1" hangingPunct="1">
              <a:defRPr/>
            </a:pPr>
            <a:r>
              <a:rPr lang="cs-CZ" sz="2000">
                <a:latin typeface="Arial" charset="0"/>
                <a:cs typeface="Times New Roman" pitchFamily="18" charset="0"/>
              </a:rPr>
              <a:t>-	</a:t>
            </a:r>
            <a:r>
              <a:rPr lang="cs-CZ" sz="2000" b="1">
                <a:solidFill>
                  <a:schemeClr val="hlink"/>
                </a:solidFill>
                <a:effectLst>
                  <a:outerShdw blurRad="38100" dist="38100" dir="2700000" algn="tl">
                    <a:srgbClr val="000000"/>
                  </a:outerShdw>
                </a:effectLst>
                <a:latin typeface="Arial" charset="0"/>
              </a:rPr>
              <a:t>digitální tiskové stroje</a:t>
            </a:r>
            <a:r>
              <a:rPr lang="cs-CZ" sz="2000">
                <a:latin typeface="Arial" charset="0"/>
              </a:rPr>
              <a:t> – velké laserové tiskárny s dobrou kvalitou i vysokou rychlostí, vhodné pro menší náklady (např. malý náklad skript, letáků apod.)</a:t>
            </a:r>
          </a:p>
          <a:p>
            <a:pPr lvl="1" eaLnBrk="1" hangingPunct="1">
              <a:defRPr/>
            </a:pPr>
            <a:endParaRPr lang="cs-CZ" sz="2000">
              <a:latin typeface="Arial" charset="0"/>
              <a:cs typeface="Times New Roman" pitchFamily="18" charset="0"/>
            </a:endParaRPr>
          </a:p>
          <a:p>
            <a:pPr lvl="1" eaLnBrk="1" hangingPunct="1">
              <a:defRPr/>
            </a:pPr>
            <a:r>
              <a:rPr lang="cs-CZ" sz="2000">
                <a:latin typeface="Arial" charset="0"/>
                <a:cs typeface="Times New Roman" pitchFamily="18" charset="0"/>
              </a:rPr>
              <a:t>-	</a:t>
            </a:r>
            <a:r>
              <a:rPr lang="cs-CZ" sz="2000" b="1">
                <a:solidFill>
                  <a:schemeClr val="hlink"/>
                </a:solidFill>
                <a:effectLst>
                  <a:outerShdw blurRad="38100" dist="38100" dir="2700000" algn="tl">
                    <a:srgbClr val="000000"/>
                  </a:outerShdw>
                </a:effectLst>
                <a:latin typeface="Arial" charset="0"/>
              </a:rPr>
              <a:t>plotter</a:t>
            </a:r>
            <a:r>
              <a:rPr lang="cs-CZ" sz="2000">
                <a:latin typeface="Arial" charset="0"/>
              </a:rPr>
              <a:t> – velkoformátová tiskárna, pás papíru o šíři formátu A1 (59,4cm) nebo A0 (84,1cm) a větší, používají se pro tisk projektů a architektonických výkresů</a:t>
            </a:r>
          </a:p>
          <a:p>
            <a:pPr eaLnBrk="1" hangingPunct="1">
              <a:defRPr/>
            </a:pPr>
            <a:endParaRPr lang="en-US" sz="2000">
              <a:latin typeface="Arial" charset="0"/>
            </a:endParaRPr>
          </a:p>
        </p:txBody>
      </p:sp>
      <p:pic>
        <p:nvPicPr>
          <p:cNvPr id="61445" name="Picture 8">
            <a:extLst>
              <a:ext uri="{FF2B5EF4-FFF2-40B4-BE49-F238E27FC236}">
                <a16:creationId xmlns:a16="http://schemas.microsoft.com/office/drawing/2014/main" id="{E76079B3-B9D8-408C-9FD2-1AA4F2100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971800"/>
            <a:ext cx="34290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9">
            <a:extLst>
              <a:ext uri="{FF2B5EF4-FFF2-40B4-BE49-F238E27FC236}">
                <a16:creationId xmlns:a16="http://schemas.microsoft.com/office/drawing/2014/main" id="{F3E67ABB-27D7-4151-8A62-E5F6AC070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4000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0">
            <a:extLst>
              <a:ext uri="{FF2B5EF4-FFF2-40B4-BE49-F238E27FC236}">
                <a16:creationId xmlns:a16="http://schemas.microsoft.com/office/drawing/2014/main" id="{62DF3FEC-0E2F-477E-B51B-D7157516E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4849813"/>
            <a:ext cx="294322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2">
            <a:extLst>
              <a:ext uri="{FF2B5EF4-FFF2-40B4-BE49-F238E27FC236}">
                <a16:creationId xmlns:a16="http://schemas.microsoft.com/office/drawing/2014/main" id="{4186D5A8-F4A8-4EBB-9373-0802FFF79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029200"/>
            <a:ext cx="20574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435C547-49C1-464D-B319-0ADF95455E10}"/>
              </a:ext>
            </a:extLst>
          </p:cNvPr>
          <p:cNvSpPr/>
          <p:nvPr/>
        </p:nvSpPr>
        <p:spPr>
          <a:xfrm>
            <a:off x="1619250" y="333375"/>
            <a:ext cx="1557338" cy="368300"/>
          </a:xfrm>
          <a:prstGeom prst="rect">
            <a:avLst/>
          </a:prstGeom>
        </p:spPr>
        <p:txBody>
          <a:bodyPr wrap="none">
            <a:spAutoFit/>
          </a:bodyPr>
          <a:lstStyle/>
          <a:p>
            <a:pPr eaLnBrk="1" hangingPunct="1">
              <a:defRPr/>
            </a:pPr>
            <a:r>
              <a:rPr lang="cs-CZ" dirty="0">
                <a:solidFill>
                  <a:srgbClr val="7030A0"/>
                </a:solidFill>
                <a:latin typeface="Arial" charset="0"/>
              </a:rPr>
              <a:t> </a:t>
            </a:r>
            <a:r>
              <a:rPr lang="cs-CZ" b="1" dirty="0">
                <a:solidFill>
                  <a:schemeClr val="hlink"/>
                </a:solidFill>
                <a:effectLst>
                  <a:outerShdw blurRad="38100" dist="38100" dir="2700000" algn="tl">
                    <a:srgbClr val="000000"/>
                  </a:outerShdw>
                </a:effectLst>
                <a:latin typeface="Arial" charset="0"/>
              </a:rPr>
              <a:t>3D tiskárny</a:t>
            </a:r>
            <a:r>
              <a:rPr lang="cs-CZ" b="1" dirty="0">
                <a:effectLst>
                  <a:outerShdw blurRad="38100" dist="38100" dir="2700000" algn="tl">
                    <a:srgbClr val="FFFFFF"/>
                  </a:outerShdw>
                </a:effectLst>
                <a:latin typeface="Arial" charset="0"/>
              </a:rPr>
              <a:t> </a:t>
            </a:r>
            <a:endParaRPr lang="cs-CZ" dirty="0">
              <a:latin typeface="Arial" charset="0"/>
            </a:endParaRPr>
          </a:p>
        </p:txBody>
      </p:sp>
      <p:pic>
        <p:nvPicPr>
          <p:cNvPr id="62467" name="Picture 2" descr="https://lh3.googleusercontent.com/UZb9fKuyoR-85fdZTnmxL28ZUmJjRphaqWotskz4sfsswNZBsokN8AERYRP4UtnE8Db05cWKYN-60GYMG_Oh6JPWYtc2K_0E7IAlXGqvL1wYSF55IxaObSD_JpAdbx9CMaWtMdLBYE7-2ZK747ywEsIFOdSaIBs0KNBTdKJ-M2xgcolUFjBzuN393v0QdMTB148CxzSjdaVzL32r2E3_sFHC22vX53UlRjWonEEN3MA8pbGlQL9JQZY3ojNuBDSRTvoCal4e8t2DHdlRU7GwDc8zUCQu1PEMsmT9Wcb3HmZdlI8w_oEhH3THP9oo9bHajg6agImlJKlqzgA9H5gbCcAieV2mBf3gy3R3wr8KYxoVpIgJN44Ei6Cwx4Q1ideAku1ITUWxhxNwhDHq07uvFIgac6RErofretPYUvEBWVqAtQAnMN62vmrc-_nk5TbfxrO12iaIjFbY9dQeryiF_Df2QFrrJai3GtlLFMtrnwuGJVjqX-vsgUrtgaYMJcbVxEXplRIm8yLHFOW20M2BAUMILsQz6j5lz-YoBmveZAcjuj5xf03YUsRzih8eHSNkAJEDgJYLx0XUoYu9ptnhUOKbb-uS6V_QopYjxHJi-Jg1BBiF0qBSjI9Xs2Uha6tBjYDLvkYr5YB_zv41iGjBfqGyg318gIeNjOLQorD4KXwxPGPHmo_TVQE=w678-h903-no">
            <a:extLst>
              <a:ext uri="{FF2B5EF4-FFF2-40B4-BE49-F238E27FC236}">
                <a16:creationId xmlns:a16="http://schemas.microsoft.com/office/drawing/2014/main" id="{0800637A-AE11-49F4-A9CC-624495215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717675"/>
            <a:ext cx="3832225"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6" descr="https://lh3.googleusercontent.com/vrjeJMex-KPBXaZ8xIvW-7FO2L-Y6-arYzaBVYL6Pqn05eN07WcK0eTXcI162U2cK_g-2YOkNrY7fO5TyIj57DjUp3vjnApGDJn6DyMODjF04Uom9e9HtX0SD-quWZJUQnNgJZd41yaEQyfTTzvCF1MyPJs-f0e-MkRCvaP7OhB2iHQjdeUdVnBGesq8jNMwYTAUIQwR4b1rjmnNmb0ZHWTQO9VxxPZN3rSErWk5auLz6N53ab3XTRfK4HhGtL859Ekcr4wh3WNtN4qI2OCCjfniP-rDFD3enMaqx_kNpyDhUoGejn7UMPa2gopoJ8-pUddi8ZYT9pEUpQxQGCqZ0NmheV7gFqoeDViDA2ANwxl8z4YtMMW4F-I_coWlgXtNFAzOBGvbmHKPka9-JjGD-PuZAeJzafRlr7qUqXJEgg1BBj2a4Md1rDW4D_44X_vU_RxFhfryt0HGRTdrCiogSK0XB_loTVdHcJt5y3ry7Q0lDwbfu9XHqgDmcZfBaFAt3YtQCjgXy5UhccrC7XKpmVb74gHYS54Agd5A-QIqe95p9xKddSCB9peFVvI0Ie_TWO_ThwmFyhfIeKuyIM3CObnbDhggKDql0feIi2Lvkfk07D3RIlPHTm58ST4nBEANW9KD1l2uWSfPeH3Bz9NZocnMTCCVwEZ4L-wETW1ddFhqjnBIGuY1Egs=w678-h903-no">
            <a:extLst>
              <a:ext uri="{FF2B5EF4-FFF2-40B4-BE49-F238E27FC236}">
                <a16:creationId xmlns:a16="http://schemas.microsoft.com/office/drawing/2014/main" id="{EA8C5783-CE29-45C6-ABE7-45A599CE8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415766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4">
            <a:extLst>
              <a:ext uri="{FF2B5EF4-FFF2-40B4-BE49-F238E27FC236}">
                <a16:creationId xmlns:a16="http://schemas.microsoft.com/office/drawing/2014/main" id="{B9B7ADA9-1769-4AEB-BEF6-24B2240A4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9413" y="3733800"/>
            <a:ext cx="11445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a:extLst>
              <a:ext uri="{FF2B5EF4-FFF2-40B4-BE49-F238E27FC236}">
                <a16:creationId xmlns:a16="http://schemas.microsoft.com/office/drawing/2014/main" id="{1FDBFF06-EC75-4AA0-ACF8-1DDA16486303}"/>
              </a:ext>
            </a:extLst>
          </p:cNvPr>
          <p:cNvSpPr>
            <a:spLocks noChangeArrowheads="1"/>
          </p:cNvSpPr>
          <p:nvPr/>
        </p:nvSpPr>
        <p:spPr bwMode="auto">
          <a:xfrm>
            <a:off x="228600" y="304800"/>
            <a:ext cx="3303588" cy="396875"/>
          </a:xfrm>
          <a:prstGeom prst="rect">
            <a:avLst/>
          </a:prstGeom>
          <a:noFill/>
          <a:ln w="9525">
            <a:noFill/>
            <a:miter lim="800000"/>
            <a:headEnd/>
            <a:tailEnd/>
          </a:ln>
          <a:effectLst/>
        </p:spPr>
        <p:txBody>
          <a:bodyPr wrap="none">
            <a:spAutoFit/>
          </a:bodyPr>
          <a:lstStyle/>
          <a:p>
            <a:pPr eaLnBrk="1" hangingPunct="1">
              <a:defRPr/>
            </a:pPr>
            <a:r>
              <a:rPr lang="cs-CZ" sz="2000" b="1">
                <a:solidFill>
                  <a:schemeClr val="hlink"/>
                </a:solidFill>
                <a:effectLst>
                  <a:outerShdw blurRad="38100" dist="38100" dir="2700000" algn="tl">
                    <a:srgbClr val="000000"/>
                  </a:outerShdw>
                </a:effectLst>
                <a:latin typeface="Arial" charset="0"/>
              </a:rPr>
              <a:t>Reproduktory a sluchátka</a:t>
            </a:r>
          </a:p>
        </p:txBody>
      </p:sp>
      <p:pic>
        <p:nvPicPr>
          <p:cNvPr id="63492" name="Picture 4">
            <a:extLst>
              <a:ext uri="{FF2B5EF4-FFF2-40B4-BE49-F238E27FC236}">
                <a16:creationId xmlns:a16="http://schemas.microsoft.com/office/drawing/2014/main" id="{E429F907-A304-4A6E-AF6C-C8FDE08E4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954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a16="http://schemas.microsoft.com/office/drawing/2014/main" id="{C777052A-90E1-4F37-858D-439B591D1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0200"/>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a:extLst>
              <a:ext uri="{FF2B5EF4-FFF2-40B4-BE49-F238E27FC236}">
                <a16:creationId xmlns:a16="http://schemas.microsoft.com/office/drawing/2014/main" id="{C9F4CF6A-F968-4E8F-8E23-2D01069A7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a:extLst>
              <a:ext uri="{FF2B5EF4-FFF2-40B4-BE49-F238E27FC236}">
                <a16:creationId xmlns:a16="http://schemas.microsoft.com/office/drawing/2014/main" id="{39747B5C-9D4C-49A5-85E8-ADD816F38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52400"/>
            <a:ext cx="14287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9">
            <a:extLst>
              <a:ext uri="{FF2B5EF4-FFF2-40B4-BE49-F238E27FC236}">
                <a16:creationId xmlns:a16="http://schemas.microsoft.com/office/drawing/2014/main" id="{CB5791C0-81BB-42A2-9590-D404E419CD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838200"/>
            <a:ext cx="1143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Rectangle 10">
            <a:extLst>
              <a:ext uri="{FF2B5EF4-FFF2-40B4-BE49-F238E27FC236}">
                <a16:creationId xmlns:a16="http://schemas.microsoft.com/office/drawing/2014/main" id="{9BF2B108-1082-4A32-9CB8-C213E0F18332}"/>
              </a:ext>
            </a:extLst>
          </p:cNvPr>
          <p:cNvSpPr>
            <a:spLocks noChangeArrowheads="1"/>
          </p:cNvSpPr>
          <p:nvPr/>
        </p:nvSpPr>
        <p:spPr bwMode="auto">
          <a:xfrm>
            <a:off x="228600" y="2895600"/>
            <a:ext cx="8915400" cy="1616075"/>
          </a:xfrm>
          <a:prstGeom prst="rect">
            <a:avLst/>
          </a:prstGeom>
          <a:noFill/>
          <a:ln w="9525">
            <a:noFill/>
            <a:miter lim="800000"/>
            <a:headEnd/>
            <a:tailEnd/>
          </a:ln>
          <a:effectLst/>
        </p:spPr>
        <p:txBody>
          <a:bodyPr>
            <a:spAutoFit/>
          </a:bodyPr>
          <a:lstStyle/>
          <a:p>
            <a:pPr eaLnBrk="1" hangingPunct="1">
              <a:defRPr/>
            </a:pPr>
            <a:r>
              <a:rPr lang="cs-CZ" sz="2000" b="1">
                <a:solidFill>
                  <a:schemeClr val="hlink"/>
                </a:solidFill>
                <a:effectLst>
                  <a:outerShdw blurRad="38100" dist="38100" dir="2700000" algn="tl">
                    <a:srgbClr val="000000"/>
                  </a:outerShdw>
                </a:effectLst>
                <a:latin typeface="Arial" charset="0"/>
              </a:rPr>
              <a:t>Dataprojektor</a:t>
            </a:r>
            <a:endParaRPr lang="cs-CZ">
              <a:latin typeface="Arial" charset="0"/>
            </a:endParaRPr>
          </a:p>
          <a:p>
            <a:pPr eaLnBrk="1" hangingPunct="1">
              <a:defRPr/>
            </a:pPr>
            <a:r>
              <a:rPr lang="cs-CZ">
                <a:latin typeface="Arial" charset="0"/>
              </a:rPr>
              <a:t> </a:t>
            </a:r>
            <a:r>
              <a:rPr lang="cs-CZ" sz="2000" b="1">
                <a:latin typeface="Arial" charset="0"/>
              </a:rPr>
              <a:t>(nebo také datový projektor) je zařízení umožňující zprostředkovat prezentaci všem přítomným tím, že obraz, jehož zdrojem může být osobní počítač, notebook, přehrávač DVD a jiná videozařízení, projektuje (promítá) na plátno či zeď.</a:t>
            </a:r>
            <a:endParaRPr lang="cs-CZ">
              <a:latin typeface="Arial" charset="0"/>
            </a:endParaRPr>
          </a:p>
        </p:txBody>
      </p:sp>
      <p:pic>
        <p:nvPicPr>
          <p:cNvPr id="63498" name="Picture 11">
            <a:extLst>
              <a:ext uri="{FF2B5EF4-FFF2-40B4-BE49-F238E27FC236}">
                <a16:creationId xmlns:a16="http://schemas.microsoft.com/office/drawing/2014/main" id="{B50313ED-7FB7-4931-831A-5372038D26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648200"/>
            <a:ext cx="22288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3">
            <a:extLst>
              <a:ext uri="{FF2B5EF4-FFF2-40B4-BE49-F238E27FC236}">
                <a16:creationId xmlns:a16="http://schemas.microsoft.com/office/drawing/2014/main" id="{AD53576D-C668-4EA6-9F1B-2C715FC50C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724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5">
            <a:extLst>
              <a:ext uri="{FF2B5EF4-FFF2-40B4-BE49-F238E27FC236}">
                <a16:creationId xmlns:a16="http://schemas.microsoft.com/office/drawing/2014/main" id="{F541AB79-B510-4139-AB4D-2940DE954D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4576763"/>
            <a:ext cx="33528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5F1B6E61-A251-4BF4-903E-5AC5DC7F33F3}"/>
              </a:ext>
            </a:extLst>
          </p:cNvPr>
          <p:cNvSpPr txBox="1">
            <a:spLocks noChangeArrowheads="1"/>
          </p:cNvSpPr>
          <p:nvPr/>
        </p:nvSpPr>
        <p:spPr bwMode="auto">
          <a:xfrm>
            <a:off x="609600" y="1600200"/>
            <a:ext cx="81534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400" b="1" dirty="0">
                <a:latin typeface="Times New Roman" panose="02020603050405020304" pitchFamily="18" charset="0"/>
              </a:rPr>
              <a:t>Zpracovala:</a:t>
            </a:r>
            <a:r>
              <a:rPr lang="cs-CZ" altLang="cs-CZ" sz="2400" dirty="0">
                <a:latin typeface="Times New Roman" panose="02020603050405020304" pitchFamily="18" charset="0"/>
              </a:rPr>
              <a:t> Ing. Marta Bechyňová</a:t>
            </a:r>
          </a:p>
          <a:p>
            <a:pPr eaLnBrk="1" hangingPunct="1">
              <a:spcBef>
                <a:spcPct val="0"/>
              </a:spcBef>
              <a:buClrTx/>
              <a:buNone/>
            </a:pPr>
            <a:r>
              <a:rPr lang="cs-CZ" altLang="cs-CZ" sz="2400" b="1" dirty="0">
                <a:latin typeface="Times New Roman" panose="02020603050405020304" pitchFamily="18" charset="0"/>
              </a:rPr>
              <a:t>Zdroje:</a:t>
            </a:r>
          </a:p>
          <a:p>
            <a:pPr marL="342900" indent="-342900" eaLnBrk="1" hangingPunct="1">
              <a:spcBef>
                <a:spcPct val="0"/>
              </a:spcBef>
              <a:buClrTx/>
              <a:buFont typeface="Arial" panose="020B0604020202020204" pitchFamily="34" charset="0"/>
              <a:buChar char="•"/>
            </a:pPr>
            <a:r>
              <a:rPr lang="it-IT" sz="2400" dirty="0">
                <a:latin typeface="+mn-lt"/>
              </a:rPr>
              <a:t>[online]. [cit. 2021-10-13]. Dostupné z: </a:t>
            </a:r>
            <a:r>
              <a:rPr lang="it-IT" sz="2400" dirty="0">
                <a:latin typeface="+mn-lt"/>
                <a:hlinkClick r:id="rId3"/>
              </a:rPr>
              <a:t>http://www.google.cz/images?hl=cs&amp;source=imghp&amp;biw=1024&amp;bih=531&amp;q=hardware&amp;gbv=2&amp;aq=f&amp;aqi=g1&amp;aql=&amp;oq=&amp;gs_rfai=</a:t>
            </a:r>
            <a:endParaRPr lang="cs-CZ" sz="2400" dirty="0">
              <a:latin typeface="+mn-lt"/>
            </a:endParaRPr>
          </a:p>
          <a:p>
            <a:pPr marL="342900" indent="-342900" eaLnBrk="1" hangingPunct="1">
              <a:spcBef>
                <a:spcPct val="0"/>
              </a:spcBef>
              <a:buFont typeface="Arial" panose="020B0604020202020204" pitchFamily="34" charset="0"/>
              <a:buChar char="•"/>
            </a:pPr>
            <a:r>
              <a:rPr lang="cs-CZ" altLang="cs-CZ" sz="2400" dirty="0">
                <a:latin typeface="+mn-lt"/>
              </a:rPr>
              <a:t>Navrátil, P.: S počítačem nejen k maturitě - 1. díl (7. vyd.),</a:t>
            </a:r>
            <a:r>
              <a:rPr lang="cs-CZ" altLang="cs-CZ" sz="1800" dirty="0">
                <a:latin typeface="+mn-lt"/>
              </a:rPr>
              <a:t> </a:t>
            </a:r>
            <a:r>
              <a:rPr lang="cs-CZ" altLang="cs-CZ" sz="2400" dirty="0" err="1">
                <a:latin typeface="+mn-lt"/>
              </a:rPr>
              <a:t>Computer</a:t>
            </a:r>
            <a:r>
              <a:rPr lang="cs-CZ" altLang="cs-CZ" sz="2400" dirty="0">
                <a:latin typeface="+mn-lt"/>
              </a:rPr>
              <a:t> Media s. r. o. 2009</a:t>
            </a:r>
          </a:p>
          <a:p>
            <a:pPr marL="342900" indent="-342900" eaLnBrk="1" hangingPunct="1">
              <a:spcBef>
                <a:spcPct val="0"/>
              </a:spcBef>
              <a:buFont typeface="Arial" panose="020B0604020202020204" pitchFamily="34" charset="0"/>
              <a:buChar char="•"/>
            </a:pPr>
            <a:r>
              <a:rPr lang="it-IT" sz="2400" dirty="0">
                <a:latin typeface="+mn-lt"/>
              </a:rPr>
              <a:t>[online]. [cit. 2021-10-13]. Dostupné z: </a:t>
            </a:r>
            <a:r>
              <a:rPr lang="cs-CZ" altLang="cs-CZ" sz="2400" dirty="0">
                <a:latin typeface="+mn-lt"/>
                <a:hlinkClick r:id="rId4"/>
              </a:rPr>
              <a:t>https://pc-help.cnews.cz/viewtopic.php?t=109257</a:t>
            </a:r>
            <a:endParaRPr lang="cs-CZ" altLang="cs-CZ" sz="2400" dirty="0">
              <a:latin typeface="+mn-lt"/>
            </a:endParaRPr>
          </a:p>
          <a:p>
            <a:pPr marL="342900" indent="-342900" eaLnBrk="1" hangingPunct="1">
              <a:spcBef>
                <a:spcPct val="0"/>
              </a:spcBef>
              <a:buFont typeface="Arial" panose="020B0604020202020204" pitchFamily="34" charset="0"/>
              <a:buChar char="•"/>
            </a:pPr>
            <a:r>
              <a:rPr lang="cs-CZ" altLang="cs-CZ" sz="2400" dirty="0">
                <a:latin typeface="+mn-lt"/>
              </a:rPr>
              <a:t>vlastní fotografie</a:t>
            </a:r>
          </a:p>
          <a:p>
            <a:pPr eaLnBrk="1" hangingPunct="1">
              <a:spcBef>
                <a:spcPct val="0"/>
              </a:spcBef>
              <a:buFontTx/>
              <a:buNone/>
            </a:pPr>
            <a:endParaRPr lang="cs-CZ" altLang="cs-CZ" sz="2400" dirty="0">
              <a:latin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a:extLst>
              <a:ext uri="{FF2B5EF4-FFF2-40B4-BE49-F238E27FC236}">
                <a16:creationId xmlns:a16="http://schemas.microsoft.com/office/drawing/2014/main" id="{F1C67FE9-E260-41CB-AA0B-8C53001BB8B4}"/>
              </a:ext>
            </a:extLst>
          </p:cNvPr>
          <p:cNvSpPr>
            <a:spLocks noGrp="1" noChangeArrowheads="1"/>
          </p:cNvSpPr>
          <p:nvPr>
            <p:ph type="title"/>
          </p:nvPr>
        </p:nvSpPr>
        <p:spPr>
          <a:xfrm>
            <a:off x="457200" y="274638"/>
            <a:ext cx="4762500" cy="706437"/>
          </a:xfrm>
        </p:spPr>
        <p:txBody>
          <a:bodyPr/>
          <a:lstStyle/>
          <a:p>
            <a:pPr algn="l" eaLnBrk="1" hangingPunct="1">
              <a:defRPr/>
            </a:pPr>
            <a:r>
              <a:rPr lang="cs-CZ" sz="2400" b="1" u="sng">
                <a:solidFill>
                  <a:srgbClr val="00CC99"/>
                </a:solidFill>
                <a:effectLst>
                  <a:outerShdw blurRad="38100" dist="38100" dir="2700000" algn="tl">
                    <a:srgbClr val="000000"/>
                  </a:outerShdw>
                </a:effectLst>
              </a:rPr>
              <a:t>Základní komponenty počítače</a:t>
            </a:r>
            <a:endParaRPr lang="cs-CZ" sz="2400" b="1" u="sng"/>
          </a:p>
        </p:txBody>
      </p:sp>
      <p:pic>
        <p:nvPicPr>
          <p:cNvPr id="9219" name="Picture 6" descr="case1">
            <a:extLst>
              <a:ext uri="{FF2B5EF4-FFF2-40B4-BE49-F238E27FC236}">
                <a16:creationId xmlns:a16="http://schemas.microsoft.com/office/drawing/2014/main" id="{529AAE72-48EC-4783-8466-F21CB9888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05000"/>
            <a:ext cx="28575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7">
            <a:extLst>
              <a:ext uri="{FF2B5EF4-FFF2-40B4-BE49-F238E27FC236}">
                <a16:creationId xmlns:a16="http://schemas.microsoft.com/office/drawing/2014/main" id="{9E7436B4-F844-429A-B9CF-AFE69E01FB9D}"/>
              </a:ext>
            </a:extLst>
          </p:cNvPr>
          <p:cNvSpPr txBox="1">
            <a:spLocks noChangeArrowheads="1"/>
          </p:cNvSpPr>
          <p:nvPr/>
        </p:nvSpPr>
        <p:spPr bwMode="auto">
          <a:xfrm>
            <a:off x="2590800" y="1447800"/>
            <a:ext cx="2533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800" b="1"/>
              <a:t>Skříň počítače (case)</a:t>
            </a:r>
            <a:r>
              <a:rPr lang="cs-CZ" altLang="cs-CZ" sz="1800"/>
              <a:t> </a:t>
            </a:r>
          </a:p>
        </p:txBody>
      </p:sp>
      <p:sp>
        <p:nvSpPr>
          <p:cNvPr id="9221" name="Text Box 8">
            <a:extLst>
              <a:ext uri="{FF2B5EF4-FFF2-40B4-BE49-F238E27FC236}">
                <a16:creationId xmlns:a16="http://schemas.microsoft.com/office/drawing/2014/main" id="{28F8AD9D-0DC6-406F-8146-48585F336DC2}"/>
              </a:ext>
            </a:extLst>
          </p:cNvPr>
          <p:cNvSpPr txBox="1">
            <a:spLocks noChangeArrowheads="1"/>
          </p:cNvSpPr>
          <p:nvPr/>
        </p:nvSpPr>
        <p:spPr bwMode="auto">
          <a:xfrm>
            <a:off x="5791200" y="228600"/>
            <a:ext cx="3124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2000" b="1">
                <a:solidFill>
                  <a:schemeClr val="tx2"/>
                </a:solidFill>
              </a:rPr>
              <a:t>Základním konstrukčním prvkem počítače je </a:t>
            </a:r>
            <a:r>
              <a:rPr lang="cs-CZ" altLang="cs-CZ" sz="2000" b="1">
                <a:solidFill>
                  <a:schemeClr val="hlink"/>
                </a:solidFill>
              </a:rPr>
              <a:t>skříň</a:t>
            </a:r>
            <a:r>
              <a:rPr lang="cs-CZ" altLang="cs-CZ" sz="2000" b="1">
                <a:solidFill>
                  <a:schemeClr val="tx2"/>
                </a:solidFill>
              </a:rPr>
              <a:t>, do které jsou všechny další důležité součástky, kterým se říká komponenty.</a:t>
            </a:r>
          </a:p>
          <a:p>
            <a:pPr eaLnBrk="1" hangingPunct="1">
              <a:spcBef>
                <a:spcPct val="0"/>
              </a:spcBef>
              <a:buClrTx/>
              <a:buFontTx/>
              <a:buNone/>
            </a:pPr>
            <a:r>
              <a:rPr lang="cs-CZ" altLang="cs-CZ" sz="2000" b="1">
                <a:solidFill>
                  <a:schemeClr val="tx2"/>
                </a:solidFill>
              </a:rPr>
              <a:t>Skříně se liší velikostí a tvarem: </a:t>
            </a:r>
            <a:r>
              <a:rPr lang="cs-CZ" altLang="cs-CZ" sz="2000" b="1">
                <a:solidFill>
                  <a:schemeClr val="hlink"/>
                </a:solidFill>
              </a:rPr>
              <a:t>desktopy,</a:t>
            </a:r>
          </a:p>
          <a:p>
            <a:pPr eaLnBrk="1" hangingPunct="1">
              <a:spcBef>
                <a:spcPct val="0"/>
              </a:spcBef>
              <a:buClrTx/>
              <a:buFontTx/>
              <a:buNone/>
            </a:pPr>
            <a:r>
              <a:rPr lang="cs-CZ" altLang="cs-CZ" sz="2000" b="1">
                <a:solidFill>
                  <a:schemeClr val="hlink"/>
                </a:solidFill>
              </a:rPr>
              <a:t>tower, minitowery, midi nebo middletowery a bigtowery.</a:t>
            </a:r>
          </a:p>
          <a:p>
            <a:pPr eaLnBrk="1" hangingPunct="1">
              <a:spcBef>
                <a:spcPct val="0"/>
              </a:spcBef>
              <a:buClrTx/>
              <a:buFontTx/>
              <a:buNone/>
            </a:pPr>
            <a:r>
              <a:rPr lang="cs-CZ" altLang="cs-CZ" sz="2000" b="1">
                <a:solidFill>
                  <a:schemeClr val="tx2"/>
                </a:solidFill>
              </a:rPr>
              <a:t> Velikost skříně nám určuje kolik se do ní vejde disků, mechanik nebo dalších rozšiřujících součástek. </a:t>
            </a:r>
          </a:p>
          <a:p>
            <a:pPr eaLnBrk="1" hangingPunct="1">
              <a:spcBef>
                <a:spcPct val="0"/>
              </a:spcBef>
              <a:buClrTx/>
              <a:buFontTx/>
              <a:buNone/>
            </a:pPr>
            <a:r>
              <a:rPr lang="cs-CZ" altLang="cs-CZ" sz="2000" b="1">
                <a:solidFill>
                  <a:schemeClr val="tx2"/>
                </a:solidFill>
              </a:rPr>
              <a:t>Skříň počítače obsahuje také zdroj proudu, který dodává energii všem komponentám.</a:t>
            </a:r>
          </a:p>
        </p:txBody>
      </p:sp>
      <p:sp>
        <p:nvSpPr>
          <p:cNvPr id="9222" name="Text Box 9">
            <a:extLst>
              <a:ext uri="{FF2B5EF4-FFF2-40B4-BE49-F238E27FC236}">
                <a16:creationId xmlns:a16="http://schemas.microsoft.com/office/drawing/2014/main" id="{BF85B212-AD09-4284-8BEC-9781FA209DED}"/>
              </a:ext>
            </a:extLst>
          </p:cNvPr>
          <p:cNvSpPr txBox="1">
            <a:spLocks noChangeArrowheads="1"/>
          </p:cNvSpPr>
          <p:nvPr/>
        </p:nvSpPr>
        <p:spPr bwMode="auto">
          <a:xfrm>
            <a:off x="303213" y="2419350"/>
            <a:ext cx="2886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prostor pro CD, DVD mechaniky</a:t>
            </a:r>
          </a:p>
        </p:txBody>
      </p:sp>
      <p:sp>
        <p:nvSpPr>
          <p:cNvPr id="9223" name="Line 10">
            <a:extLst>
              <a:ext uri="{FF2B5EF4-FFF2-40B4-BE49-F238E27FC236}">
                <a16:creationId xmlns:a16="http://schemas.microsoft.com/office/drawing/2014/main" id="{6953C789-87A8-44D0-B9C1-5268D7B04182}"/>
              </a:ext>
            </a:extLst>
          </p:cNvPr>
          <p:cNvSpPr>
            <a:spLocks noChangeShapeType="1"/>
          </p:cNvSpPr>
          <p:nvPr/>
        </p:nvSpPr>
        <p:spPr bwMode="auto">
          <a:xfrm flipH="1">
            <a:off x="395288" y="2708275"/>
            <a:ext cx="3744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24" name="Text Box 11">
            <a:extLst>
              <a:ext uri="{FF2B5EF4-FFF2-40B4-BE49-F238E27FC236}">
                <a16:creationId xmlns:a16="http://schemas.microsoft.com/office/drawing/2014/main" id="{AE597565-DD63-4047-8812-0A39775CB6BF}"/>
              </a:ext>
            </a:extLst>
          </p:cNvPr>
          <p:cNvSpPr txBox="1">
            <a:spLocks noChangeArrowheads="1"/>
          </p:cNvSpPr>
          <p:nvPr/>
        </p:nvSpPr>
        <p:spPr bwMode="auto">
          <a:xfrm>
            <a:off x="303213" y="3643313"/>
            <a:ext cx="1236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tlačítko start</a:t>
            </a:r>
          </a:p>
        </p:txBody>
      </p:sp>
      <p:sp>
        <p:nvSpPr>
          <p:cNvPr id="9225" name="Line 12">
            <a:extLst>
              <a:ext uri="{FF2B5EF4-FFF2-40B4-BE49-F238E27FC236}">
                <a16:creationId xmlns:a16="http://schemas.microsoft.com/office/drawing/2014/main" id="{C58BB509-A41C-4767-9B14-C4641CA6D2F9}"/>
              </a:ext>
            </a:extLst>
          </p:cNvPr>
          <p:cNvSpPr>
            <a:spLocks noChangeShapeType="1"/>
          </p:cNvSpPr>
          <p:nvPr/>
        </p:nvSpPr>
        <p:spPr bwMode="auto">
          <a:xfrm>
            <a:off x="395288" y="3933825"/>
            <a:ext cx="4105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26" name="Line 13">
            <a:extLst>
              <a:ext uri="{FF2B5EF4-FFF2-40B4-BE49-F238E27FC236}">
                <a16:creationId xmlns:a16="http://schemas.microsoft.com/office/drawing/2014/main" id="{265303E4-9EBC-4241-9DCC-2D5E3CBD9D5F}"/>
              </a:ext>
            </a:extLst>
          </p:cNvPr>
          <p:cNvSpPr>
            <a:spLocks noChangeShapeType="1"/>
          </p:cNvSpPr>
          <p:nvPr/>
        </p:nvSpPr>
        <p:spPr bwMode="auto">
          <a:xfrm>
            <a:off x="4500563" y="3933825"/>
            <a:ext cx="287337"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27" name="Text Box 14">
            <a:extLst>
              <a:ext uri="{FF2B5EF4-FFF2-40B4-BE49-F238E27FC236}">
                <a16:creationId xmlns:a16="http://schemas.microsoft.com/office/drawing/2014/main" id="{0D620A7B-445D-49B2-8B60-A0BDC453AA0C}"/>
              </a:ext>
            </a:extLst>
          </p:cNvPr>
          <p:cNvSpPr txBox="1">
            <a:spLocks noChangeArrowheads="1"/>
          </p:cNvSpPr>
          <p:nvPr/>
        </p:nvSpPr>
        <p:spPr bwMode="auto">
          <a:xfrm>
            <a:off x="323850" y="4005263"/>
            <a:ext cx="3097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prostor pro disketovou mechaniku</a:t>
            </a:r>
          </a:p>
        </p:txBody>
      </p:sp>
      <p:sp>
        <p:nvSpPr>
          <p:cNvPr id="9228" name="Line 15">
            <a:extLst>
              <a:ext uri="{FF2B5EF4-FFF2-40B4-BE49-F238E27FC236}">
                <a16:creationId xmlns:a16="http://schemas.microsoft.com/office/drawing/2014/main" id="{63D6D00B-CB51-4C8A-8165-95F8A9379333}"/>
              </a:ext>
            </a:extLst>
          </p:cNvPr>
          <p:cNvSpPr>
            <a:spLocks noChangeShapeType="1"/>
          </p:cNvSpPr>
          <p:nvPr/>
        </p:nvSpPr>
        <p:spPr bwMode="auto">
          <a:xfrm flipH="1">
            <a:off x="395288" y="4292600"/>
            <a:ext cx="36718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29" name="Line 16">
            <a:extLst>
              <a:ext uri="{FF2B5EF4-FFF2-40B4-BE49-F238E27FC236}">
                <a16:creationId xmlns:a16="http://schemas.microsoft.com/office/drawing/2014/main" id="{1F8AE8C1-23DE-42AA-A803-E6EA8C4F7507}"/>
              </a:ext>
            </a:extLst>
          </p:cNvPr>
          <p:cNvSpPr>
            <a:spLocks noChangeShapeType="1"/>
          </p:cNvSpPr>
          <p:nvPr/>
        </p:nvSpPr>
        <p:spPr bwMode="auto">
          <a:xfrm>
            <a:off x="4067175" y="4292600"/>
            <a:ext cx="73025" cy="144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30" name="Text Box 17">
            <a:extLst>
              <a:ext uri="{FF2B5EF4-FFF2-40B4-BE49-F238E27FC236}">
                <a16:creationId xmlns:a16="http://schemas.microsoft.com/office/drawing/2014/main" id="{97E78D17-E4D7-453C-A309-7C6E7471CD69}"/>
              </a:ext>
            </a:extLst>
          </p:cNvPr>
          <p:cNvSpPr txBox="1">
            <a:spLocks noChangeArrowheads="1"/>
          </p:cNvSpPr>
          <p:nvPr/>
        </p:nvSpPr>
        <p:spPr bwMode="auto">
          <a:xfrm>
            <a:off x="303213" y="4364038"/>
            <a:ext cx="2500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kontrolní LED power a HDD</a:t>
            </a:r>
          </a:p>
        </p:txBody>
      </p:sp>
      <p:sp>
        <p:nvSpPr>
          <p:cNvPr id="9231" name="Line 18">
            <a:extLst>
              <a:ext uri="{FF2B5EF4-FFF2-40B4-BE49-F238E27FC236}">
                <a16:creationId xmlns:a16="http://schemas.microsoft.com/office/drawing/2014/main" id="{FE3BE0E0-BD1E-4E39-B1AF-BF621D66260E}"/>
              </a:ext>
            </a:extLst>
          </p:cNvPr>
          <p:cNvSpPr>
            <a:spLocks noChangeShapeType="1"/>
          </p:cNvSpPr>
          <p:nvPr/>
        </p:nvSpPr>
        <p:spPr bwMode="auto">
          <a:xfrm flipH="1">
            <a:off x="395288" y="4652963"/>
            <a:ext cx="42481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32" name="Text Box 19">
            <a:extLst>
              <a:ext uri="{FF2B5EF4-FFF2-40B4-BE49-F238E27FC236}">
                <a16:creationId xmlns:a16="http://schemas.microsoft.com/office/drawing/2014/main" id="{209713AE-AC0F-411F-B5F6-9EE66C77249F}"/>
              </a:ext>
            </a:extLst>
          </p:cNvPr>
          <p:cNvSpPr txBox="1">
            <a:spLocks noChangeArrowheads="1"/>
          </p:cNvSpPr>
          <p:nvPr/>
        </p:nvSpPr>
        <p:spPr bwMode="auto">
          <a:xfrm>
            <a:off x="323850" y="3141663"/>
            <a:ext cx="127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tlačítko reset</a:t>
            </a:r>
          </a:p>
        </p:txBody>
      </p:sp>
      <p:sp>
        <p:nvSpPr>
          <p:cNvPr id="9233" name="Line 22">
            <a:extLst>
              <a:ext uri="{FF2B5EF4-FFF2-40B4-BE49-F238E27FC236}">
                <a16:creationId xmlns:a16="http://schemas.microsoft.com/office/drawing/2014/main" id="{AF456B77-A246-45F7-97CE-C199970575AD}"/>
              </a:ext>
            </a:extLst>
          </p:cNvPr>
          <p:cNvSpPr>
            <a:spLocks noChangeShapeType="1"/>
          </p:cNvSpPr>
          <p:nvPr/>
        </p:nvSpPr>
        <p:spPr bwMode="auto">
          <a:xfrm>
            <a:off x="395288" y="3429000"/>
            <a:ext cx="49688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34" name="Line 23">
            <a:extLst>
              <a:ext uri="{FF2B5EF4-FFF2-40B4-BE49-F238E27FC236}">
                <a16:creationId xmlns:a16="http://schemas.microsoft.com/office/drawing/2014/main" id="{6497C741-6FA9-4D8A-8ABA-C5E49F7CCDDB}"/>
              </a:ext>
            </a:extLst>
          </p:cNvPr>
          <p:cNvSpPr>
            <a:spLocks noChangeShapeType="1"/>
          </p:cNvSpPr>
          <p:nvPr/>
        </p:nvSpPr>
        <p:spPr bwMode="auto">
          <a:xfrm flipH="1">
            <a:off x="4859338" y="3429000"/>
            <a:ext cx="504825"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35" name="Text Box 24">
            <a:extLst>
              <a:ext uri="{FF2B5EF4-FFF2-40B4-BE49-F238E27FC236}">
                <a16:creationId xmlns:a16="http://schemas.microsoft.com/office/drawing/2014/main" id="{0FCA1374-1130-4907-9759-C88B72D8DCB1}"/>
              </a:ext>
            </a:extLst>
          </p:cNvPr>
          <p:cNvSpPr txBox="1">
            <a:spLocks noChangeArrowheads="1"/>
          </p:cNvSpPr>
          <p:nvPr/>
        </p:nvSpPr>
        <p:spPr bwMode="auto">
          <a:xfrm>
            <a:off x="303213" y="5156200"/>
            <a:ext cx="23209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400" b="1" i="1"/>
              <a:t>přední přípojná místa pro</a:t>
            </a:r>
          </a:p>
          <a:p>
            <a:pPr eaLnBrk="1" hangingPunct="1">
              <a:spcBef>
                <a:spcPct val="0"/>
              </a:spcBef>
              <a:buClrTx/>
              <a:buFontTx/>
              <a:buNone/>
            </a:pPr>
            <a:r>
              <a:rPr lang="cs-CZ" altLang="cs-CZ" sz="1400" b="1" i="1"/>
              <a:t>zařízení USB</a:t>
            </a:r>
          </a:p>
        </p:txBody>
      </p:sp>
      <p:sp>
        <p:nvSpPr>
          <p:cNvPr id="9236" name="Line 25">
            <a:extLst>
              <a:ext uri="{FF2B5EF4-FFF2-40B4-BE49-F238E27FC236}">
                <a16:creationId xmlns:a16="http://schemas.microsoft.com/office/drawing/2014/main" id="{E1647A0D-9872-4AC1-8EA1-A64D54CA2C4D}"/>
              </a:ext>
            </a:extLst>
          </p:cNvPr>
          <p:cNvSpPr>
            <a:spLocks noChangeShapeType="1"/>
          </p:cNvSpPr>
          <p:nvPr/>
        </p:nvSpPr>
        <p:spPr bwMode="auto">
          <a:xfrm>
            <a:off x="395288" y="5157788"/>
            <a:ext cx="32400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37" name="Text Box 26">
            <a:extLst>
              <a:ext uri="{FF2B5EF4-FFF2-40B4-BE49-F238E27FC236}">
                <a16:creationId xmlns:a16="http://schemas.microsoft.com/office/drawing/2014/main" id="{25F4C935-DEB1-413C-B286-4163B57C01DE}"/>
              </a:ext>
            </a:extLst>
          </p:cNvPr>
          <p:cNvSpPr txBox="1">
            <a:spLocks noChangeArrowheads="1"/>
          </p:cNvSpPr>
          <p:nvPr/>
        </p:nvSpPr>
        <p:spPr bwMode="auto">
          <a:xfrm>
            <a:off x="447675" y="881063"/>
            <a:ext cx="4048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eaLnBrk="1" hangingPunct="1">
              <a:spcBef>
                <a:spcPct val="0"/>
              </a:spcBef>
              <a:buClrTx/>
              <a:buFontTx/>
              <a:buNone/>
            </a:pPr>
            <a:r>
              <a:rPr lang="cs-CZ" altLang="cs-CZ" sz="1600"/>
              <a:t>Základní komponenty jsou ty, bez kterých nelze počítač spustit.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1A5058B-06DB-45B8-8774-F3ED6D8CF6A3}"/>
              </a:ext>
            </a:extLst>
          </p:cNvPr>
          <p:cNvSpPr>
            <a:spLocks noChangeArrowheads="1"/>
          </p:cNvSpPr>
          <p:nvPr/>
        </p:nvSpPr>
        <p:spPr bwMode="auto">
          <a:xfrm>
            <a:off x="457200" y="274638"/>
            <a:ext cx="8229600" cy="922337"/>
          </a:xfrm>
          <a:prstGeom prst="rect">
            <a:avLst/>
          </a:prstGeom>
          <a:noFill/>
          <a:ln w="9525">
            <a:noFill/>
            <a:miter lim="800000"/>
            <a:headEnd/>
            <a:tailEnd/>
          </a:ln>
          <a:effectLst/>
        </p:spPr>
        <p:txBody>
          <a:bodyPr anchor="ctr"/>
          <a:lstStyle/>
          <a:p>
            <a:pPr eaLnBrk="1" hangingPunct="1">
              <a:defRPr/>
            </a:pPr>
            <a:r>
              <a:rPr lang="cs-CZ" sz="3200" b="1" i="1" u="sng">
                <a:solidFill>
                  <a:srgbClr val="00CC99"/>
                </a:solidFill>
                <a:effectLst>
                  <a:outerShdw blurRad="38100" dist="38100" dir="2700000" algn="tl">
                    <a:srgbClr val="000000"/>
                  </a:outerShdw>
                </a:effectLst>
                <a:latin typeface="Arial" charset="0"/>
              </a:rPr>
              <a:t>Co není vidět ….</a:t>
            </a:r>
            <a:endParaRPr lang="cs-CZ" sz="3200" b="1" i="1" u="sng">
              <a:solidFill>
                <a:srgbClr val="FFFFCC"/>
              </a:solidFill>
              <a:effectLst>
                <a:outerShdw blurRad="38100" dist="38100" dir="2700000" algn="tl">
                  <a:srgbClr val="000000"/>
                </a:outerShdw>
              </a:effectLst>
              <a:latin typeface="Arial" charset="0"/>
            </a:endParaRPr>
          </a:p>
        </p:txBody>
      </p:sp>
      <p:sp>
        <p:nvSpPr>
          <p:cNvPr id="44035" name="Rectangle 3">
            <a:extLst>
              <a:ext uri="{FF2B5EF4-FFF2-40B4-BE49-F238E27FC236}">
                <a16:creationId xmlns:a16="http://schemas.microsoft.com/office/drawing/2014/main" id="{B0D23D28-DE4C-4496-BC40-9509F4FB216C}"/>
              </a:ext>
            </a:extLst>
          </p:cNvPr>
          <p:cNvSpPr>
            <a:spLocks noChangeArrowheads="1"/>
          </p:cNvSpPr>
          <p:nvPr/>
        </p:nvSpPr>
        <p:spPr bwMode="auto">
          <a:xfrm>
            <a:off x="457200" y="1600200"/>
            <a:ext cx="8229600" cy="965200"/>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Blip>
                <a:blip r:embed="rId2"/>
              </a:buBlip>
              <a:defRPr/>
            </a:pPr>
            <a:r>
              <a:rPr lang="cs-CZ" sz="2000">
                <a:effectLst>
                  <a:outerShdw blurRad="38100" dist="38100" dir="2700000" algn="tl">
                    <a:srgbClr val="FFFFFF"/>
                  </a:outerShdw>
                </a:effectLst>
                <a:latin typeface="Arial" charset="0"/>
              </a:rPr>
              <a:t>Když by jsme měli říci co je asi nejdůležitější, byla by to skříň počítače, lidově bedna, odborně case. Co je ale uvnitř???</a:t>
            </a:r>
          </a:p>
        </p:txBody>
      </p:sp>
      <p:pic>
        <p:nvPicPr>
          <p:cNvPr id="10244" name="Picture 4" descr="otv_pc">
            <a:extLst>
              <a:ext uri="{FF2B5EF4-FFF2-40B4-BE49-F238E27FC236}">
                <a16:creationId xmlns:a16="http://schemas.microsoft.com/office/drawing/2014/main" id="{8A4AE304-FC3A-4C2D-AB78-B6EC31A34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81300"/>
            <a:ext cx="47625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a:extLst>
              <a:ext uri="{FF2B5EF4-FFF2-40B4-BE49-F238E27FC236}">
                <a16:creationId xmlns:a16="http://schemas.microsoft.com/office/drawing/2014/main" id="{045C8FE3-03ED-404A-9F6B-CFED83BD01D9}"/>
              </a:ext>
            </a:extLst>
          </p:cNvPr>
          <p:cNvSpPr txBox="1">
            <a:spLocks noChangeArrowheads="1"/>
          </p:cNvSpPr>
          <p:nvPr/>
        </p:nvSpPr>
        <p:spPr bwMode="auto">
          <a:xfrm>
            <a:off x="5795963" y="2781300"/>
            <a:ext cx="28082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2"/>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2"/>
              </a:buBlip>
              <a:defRPr sz="2000">
                <a:solidFill>
                  <a:schemeClr val="tx1"/>
                </a:solidFill>
                <a:latin typeface="Arial" panose="020B0604020202020204" pitchFamily="34" charset="0"/>
              </a:defRPr>
            </a:lvl9pPr>
          </a:lstStyle>
          <a:p>
            <a:pPr eaLnBrk="1" hangingPunct="1">
              <a:spcBef>
                <a:spcPct val="50000"/>
              </a:spcBef>
              <a:buClrTx/>
              <a:buFontTx/>
              <a:buNone/>
            </a:pPr>
            <a:r>
              <a:rPr lang="cs-CZ" altLang="cs-CZ" sz="2000"/>
              <a:t>Na první pohled jen změť drátů a různých obvodů a součástek, každá má však svou funkci a taky se tu skrývá to nejdůležitější – procesor, výkonné jádro počítače…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F36EB1D-B233-4CDB-96A8-129B0C503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79248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6CCB74D3-D372-42F6-9054-5D83D0BAA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1B6ECBB2-9BF7-4836-95B9-416816CF3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000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a16="http://schemas.microsoft.com/office/drawing/2014/main" id="{D5294EB6-0EC4-43CE-8942-9684D9689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0"/>
            <a:ext cx="47625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2603312E-517E-49F7-BB69-B45187B18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3048000"/>
            <a:ext cx="27241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ody">
  <a:themeElements>
    <a:clrScheme name="Body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fontScheme name="Body">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dy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Body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Body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dy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Body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Body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Body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Body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Body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Dots</Template>
  <TotalTime>1511</TotalTime>
  <Words>4180</Words>
  <Application>Microsoft Office PowerPoint</Application>
  <PresentationFormat>Předvádění na obrazovce (4:3)</PresentationFormat>
  <Paragraphs>347</Paragraphs>
  <Slides>58</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58</vt:i4>
      </vt:variant>
    </vt:vector>
  </HeadingPairs>
  <TitlesOfParts>
    <vt:vector size="67" baseType="lpstr">
      <vt:lpstr>Arial</vt:lpstr>
      <vt:lpstr>Wingdings</vt:lpstr>
      <vt:lpstr>Calibri</vt:lpstr>
      <vt:lpstr>Lucida Grande</vt:lpstr>
      <vt:lpstr>Times New Roman</vt:lpstr>
      <vt:lpstr>Symbol</vt:lpstr>
      <vt:lpstr>Courier New</vt:lpstr>
      <vt:lpstr>Marlett</vt:lpstr>
      <vt:lpstr>Body</vt:lpstr>
      <vt:lpstr>Hardware</vt:lpstr>
      <vt:lpstr>Prezentace aplikace PowerPoint</vt:lpstr>
      <vt:lpstr>Prezentace aplikace PowerPoint</vt:lpstr>
      <vt:lpstr>Prezentace aplikace PowerPoint</vt:lpstr>
      <vt:lpstr>Prezentace aplikace PowerPoint</vt:lpstr>
      <vt:lpstr>Základní komponenty počítače</vt:lpstr>
      <vt:lpstr>Prezentace aplikace PowerPoint</vt:lpstr>
      <vt:lpstr>Prezentace aplikace PowerPoint</vt:lpstr>
      <vt:lpstr>Prezentace aplikace PowerPoint</vt:lpstr>
      <vt:lpstr>Procesor (CPU)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Operační paměť RAM</vt:lpstr>
      <vt:lpstr>Pevný disk (HDD)</vt:lpstr>
      <vt:lpstr>SSD disky</vt:lpstr>
      <vt:lpstr>Prezentace aplikace PowerPoint</vt:lpstr>
      <vt:lpstr>Prezentace aplikace PowerPoint</vt:lpstr>
      <vt:lpstr>Grafická karta</vt:lpstr>
      <vt:lpstr>Prezentace aplikace PowerPoint</vt:lpstr>
      <vt:lpstr>Prezentace aplikace PowerPoint</vt:lpstr>
      <vt:lpstr>Prezentace aplikace PowerPoint</vt:lpstr>
      <vt:lpstr>Prezentace aplikace PowerPoint</vt:lpstr>
      <vt:lpstr>Mechaniky</vt:lpstr>
      <vt:lpstr>Prezentace aplikace PowerPoint</vt:lpstr>
      <vt:lpstr>Prezentace aplikace PowerPoint</vt:lpstr>
      <vt:lpstr>Prezentace aplikace PowerPoint</vt:lpstr>
      <vt:lpstr>Klávesnice a myš</vt:lpstr>
      <vt:lpstr>Prezentace aplikace PowerPoint</vt:lpstr>
      <vt:lpstr>Prezentace aplikace PowerPoint</vt:lpstr>
      <vt:lpstr>Prezentace aplikace PowerPoint</vt:lpstr>
      <vt:lpstr>Monitory = standartní výstupní zařízení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Hardware</dc:title>
  <dc:creator>Kafková</dc:creator>
  <cp:lastModifiedBy>Bechyňová Marta</cp:lastModifiedBy>
  <cp:revision>152</cp:revision>
  <dcterms:created xsi:type="dcterms:W3CDTF">2006-09-17T08:29:44Z</dcterms:created>
  <dcterms:modified xsi:type="dcterms:W3CDTF">2021-10-13T18:11:52Z</dcterms:modified>
</cp:coreProperties>
</file>